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37" r:id="rId2"/>
    <p:sldId id="338" r:id="rId3"/>
  </p:sldIdLst>
  <p:sldSz cx="9144000" cy="6858000" type="screen4x3"/>
  <p:notesSz cx="6858000" cy="9144000"/>
  <p:defaultTextStyle>
    <a:defPPr>
      <a:defRPr lang="en-US"/>
    </a:defPPr>
    <a:lvl1pPr marL="0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60"/>
  </p:normalViewPr>
  <p:slideViewPr>
    <p:cSldViewPr>
      <p:cViewPr varScale="1">
        <p:scale>
          <a:sx n="81" d="100"/>
          <a:sy n="81" d="100"/>
        </p:scale>
        <p:origin x="1435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4C7C0B-A810-4626-9DE2-E7366513B077}" type="doc">
      <dgm:prSet loTypeId="urn:microsoft.com/office/officeart/2005/8/layout/radial4" loCatId="relationship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3897521-52C8-4176-BC63-C6F9CBCE6AF6}">
      <dgm:prSet phldrT="[Text]"/>
      <dgm:spPr/>
      <dgm:t>
        <a:bodyPr/>
        <a:lstStyle/>
        <a:p>
          <a:r>
            <a:rPr lang="en-US" dirty="0" smtClean="0"/>
            <a:t>Writing an equation of a line</a:t>
          </a:r>
          <a:endParaRPr lang="en-US" dirty="0"/>
        </a:p>
      </dgm:t>
    </dgm:pt>
    <dgm:pt modelId="{F59C45FA-0ED7-4E33-8F7F-B7F7B90EEA2B}" type="parTrans" cxnId="{D63636DC-F646-4354-BE36-37784BE58DED}">
      <dgm:prSet/>
      <dgm:spPr/>
      <dgm:t>
        <a:bodyPr/>
        <a:lstStyle/>
        <a:p>
          <a:endParaRPr lang="en-US"/>
        </a:p>
      </dgm:t>
    </dgm:pt>
    <dgm:pt modelId="{C1F45396-CD0C-48F9-B6D8-71715B1CF3C6}" type="sibTrans" cxnId="{D63636DC-F646-4354-BE36-37784BE58DED}">
      <dgm:prSet/>
      <dgm:spPr/>
      <dgm:t>
        <a:bodyPr/>
        <a:lstStyle/>
        <a:p>
          <a:endParaRPr lang="en-US"/>
        </a:p>
      </dgm:t>
    </dgm:pt>
    <dgm:pt modelId="{4BA7FE33-0032-4430-A399-80468157A7F7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400" dirty="0" smtClean="0"/>
            <a:t>Slope &amp;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400" dirty="0" smtClean="0"/>
            <a:t>y-intercept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400" dirty="0" smtClean="0"/>
            <a:t>_____________</a:t>
          </a:r>
          <a:endParaRPr lang="en-US" sz="2400" dirty="0"/>
        </a:p>
      </dgm:t>
    </dgm:pt>
    <dgm:pt modelId="{441375B5-FD5D-4068-800F-981649526993}" type="parTrans" cxnId="{B58E2407-BEB0-47C3-917F-47F6F6D0F30D}">
      <dgm:prSet/>
      <dgm:spPr/>
      <dgm:t>
        <a:bodyPr/>
        <a:lstStyle/>
        <a:p>
          <a:endParaRPr lang="en-US"/>
        </a:p>
      </dgm:t>
    </dgm:pt>
    <dgm:pt modelId="{5BC7CE8E-75D8-4229-B983-D556F9007A10}" type="sibTrans" cxnId="{B58E2407-BEB0-47C3-917F-47F6F6D0F30D}">
      <dgm:prSet/>
      <dgm:spPr/>
      <dgm:t>
        <a:bodyPr/>
        <a:lstStyle/>
        <a:p>
          <a:endParaRPr lang="en-US"/>
        </a:p>
      </dgm:t>
    </dgm:pt>
    <dgm:pt modelId="{1AF70C1C-AC12-47F8-BA57-F862375EAD2D}">
      <dgm:prSet phldrT="[Text]" custT="1"/>
      <dgm:spPr/>
      <dgm:t>
        <a:bodyPr/>
        <a:lstStyle/>
        <a:p>
          <a:r>
            <a:rPr lang="en-US" sz="2800" dirty="0" smtClean="0"/>
            <a:t>Slope &amp; point</a:t>
          </a:r>
        </a:p>
        <a:p>
          <a:r>
            <a:rPr lang="en-US" sz="2200" dirty="0" smtClean="0">
              <a:latin typeface="Times New Roman" pitchFamily="18" charset="0"/>
              <a:cs typeface="Times New Roman" pitchFamily="18" charset="0"/>
            </a:rPr>
            <a:t>_________________</a:t>
          </a:r>
          <a:endParaRPr lang="en-US" sz="2200" dirty="0">
            <a:latin typeface="Times New Roman" pitchFamily="18" charset="0"/>
            <a:cs typeface="Times New Roman" pitchFamily="18" charset="0"/>
          </a:endParaRPr>
        </a:p>
      </dgm:t>
    </dgm:pt>
    <dgm:pt modelId="{BAE4D12D-6F95-49E6-BA05-106A6141B786}" type="parTrans" cxnId="{81744AF8-808F-4C46-8B06-C77DCE08E77E}">
      <dgm:prSet/>
      <dgm:spPr/>
      <dgm:t>
        <a:bodyPr/>
        <a:lstStyle/>
        <a:p>
          <a:endParaRPr lang="en-US"/>
        </a:p>
      </dgm:t>
    </dgm:pt>
    <dgm:pt modelId="{99BDAC34-1848-4D82-9C83-E1B150A9D552}" type="sibTrans" cxnId="{81744AF8-808F-4C46-8B06-C77DCE08E77E}">
      <dgm:prSet/>
      <dgm:spPr/>
      <dgm:t>
        <a:bodyPr/>
        <a:lstStyle/>
        <a:p>
          <a:endParaRPr lang="en-US"/>
        </a:p>
      </dgm:t>
    </dgm:pt>
    <dgm:pt modelId="{034DF4AF-8D70-4576-8725-94DDCF831FC8}">
      <dgm:prSet phldrT="[Text]" custT="1"/>
      <dgm:spPr/>
      <dgm:t>
        <a:bodyPr/>
        <a:lstStyle/>
        <a:p>
          <a:r>
            <a:rPr lang="en-US" sz="2800" dirty="0" smtClean="0"/>
            <a:t>2 points</a:t>
          </a:r>
        </a:p>
        <a:p>
          <a:r>
            <a:rPr lang="en-US" sz="2000" dirty="0" smtClean="0"/>
            <a:t>1. Find </a:t>
          </a:r>
          <a:r>
            <a:rPr lang="en-US" sz="2000" dirty="0" smtClean="0"/>
            <a:t>____________.</a:t>
          </a:r>
          <a:endParaRPr lang="en-US" sz="2000" dirty="0" smtClean="0"/>
        </a:p>
        <a:p>
          <a:r>
            <a:rPr lang="en-US" sz="2000" dirty="0" smtClean="0"/>
            <a:t>2. Use </a:t>
          </a:r>
          <a:r>
            <a:rPr lang="en-US" sz="2000" dirty="0" smtClean="0"/>
            <a:t>__________ </a:t>
          </a:r>
          <a:r>
            <a:rPr lang="en-US" sz="2000" dirty="0" smtClean="0"/>
            <a:t>form.</a:t>
          </a:r>
          <a:endParaRPr lang="en-US" sz="2000" dirty="0"/>
        </a:p>
      </dgm:t>
    </dgm:pt>
    <dgm:pt modelId="{F912CE46-3C22-4678-BE8D-A16C91C42703}" type="parTrans" cxnId="{682A7135-2586-49B8-87E9-1CAC1EC32940}">
      <dgm:prSet/>
      <dgm:spPr/>
      <dgm:t>
        <a:bodyPr/>
        <a:lstStyle/>
        <a:p>
          <a:endParaRPr lang="en-US"/>
        </a:p>
      </dgm:t>
    </dgm:pt>
    <dgm:pt modelId="{0991EF63-A57C-47A3-AC44-C855E9C2573F}" type="sibTrans" cxnId="{682A7135-2586-49B8-87E9-1CAC1EC32940}">
      <dgm:prSet/>
      <dgm:spPr/>
      <dgm:t>
        <a:bodyPr/>
        <a:lstStyle/>
        <a:p>
          <a:endParaRPr lang="en-US"/>
        </a:p>
      </dgm:t>
    </dgm:pt>
    <dgm:pt modelId="{CB6F4029-F7A0-44C9-AF5D-616A5762C8BD}">
      <dgm:prSet phldrT="[Text]" custT="1"/>
      <dgm:spPr/>
      <dgm:t>
        <a:bodyPr/>
        <a:lstStyle/>
        <a:p>
          <a:r>
            <a:rPr lang="en-US" sz="2800" dirty="0" smtClean="0">
              <a:latin typeface="Cambria Math" pitchFamily="18" charset="0"/>
              <a:ea typeface="Cambria Math" pitchFamily="18" charset="0"/>
            </a:rPr>
            <a:t>Point &amp; equation of ∥ line</a:t>
          </a:r>
        </a:p>
        <a:p>
          <a:r>
            <a:rPr lang="en-US" sz="2000" dirty="0" smtClean="0">
              <a:latin typeface="Cambria Math" pitchFamily="18" charset="0"/>
              <a:ea typeface="Cambria Math" pitchFamily="18" charset="0"/>
            </a:rPr>
            <a:t>The slopes of parallel lines are </a:t>
          </a:r>
          <a:r>
            <a:rPr lang="en-US" sz="2000" dirty="0" smtClean="0">
              <a:latin typeface="Cambria Math" pitchFamily="18" charset="0"/>
              <a:ea typeface="Cambria Math" pitchFamily="18" charset="0"/>
            </a:rPr>
            <a:t>_________________.</a:t>
          </a:r>
          <a:endParaRPr lang="en-US" sz="2000" dirty="0">
            <a:latin typeface="Cambria Math" pitchFamily="18" charset="0"/>
            <a:ea typeface="Cambria Math" pitchFamily="18" charset="0"/>
          </a:endParaRPr>
        </a:p>
      </dgm:t>
    </dgm:pt>
    <dgm:pt modelId="{AEEDDCEF-2D73-4BF8-987D-90380DFFD6D4}" type="parTrans" cxnId="{E6A8F1FC-6315-44C3-B510-D9208E49B0B4}">
      <dgm:prSet/>
      <dgm:spPr/>
      <dgm:t>
        <a:bodyPr/>
        <a:lstStyle/>
        <a:p>
          <a:endParaRPr lang="en-US"/>
        </a:p>
      </dgm:t>
    </dgm:pt>
    <dgm:pt modelId="{1F4135FA-DC47-4811-AE29-CE13A0C12458}" type="sibTrans" cxnId="{E6A8F1FC-6315-44C3-B510-D9208E49B0B4}">
      <dgm:prSet/>
      <dgm:spPr/>
      <dgm:t>
        <a:bodyPr/>
        <a:lstStyle/>
        <a:p>
          <a:endParaRPr lang="en-US"/>
        </a:p>
      </dgm:t>
    </dgm:pt>
    <dgm:pt modelId="{CA5222F0-BFBF-4FE7-AE78-0408FE9815FB}">
      <dgm:prSet custT="1"/>
      <dgm:spPr/>
      <dgm:t>
        <a:bodyPr/>
        <a:lstStyle/>
        <a:p>
          <a:r>
            <a:rPr lang="en-US" sz="2800" dirty="0" smtClean="0">
              <a:latin typeface="Cambria Math" pitchFamily="18" charset="0"/>
              <a:ea typeface="Cambria Math" pitchFamily="18" charset="0"/>
            </a:rPr>
            <a:t>Point &amp; equation of ⊥ line</a:t>
          </a:r>
        </a:p>
        <a:p>
          <a:r>
            <a:rPr lang="en-US" sz="2000" dirty="0" smtClean="0">
              <a:latin typeface="Cambria Math" pitchFamily="18" charset="0"/>
              <a:ea typeface="Cambria Math" pitchFamily="18" charset="0"/>
            </a:rPr>
            <a:t>The slopes of perpendicular lines are  </a:t>
          </a:r>
          <a:r>
            <a:rPr lang="en-US" sz="2000" dirty="0" smtClean="0">
              <a:latin typeface="Cambria Math" pitchFamily="18" charset="0"/>
              <a:ea typeface="Cambria Math" pitchFamily="18" charset="0"/>
            </a:rPr>
            <a:t>_____________</a:t>
          </a:r>
        </a:p>
        <a:p>
          <a:r>
            <a:rPr lang="en-US" sz="2000" dirty="0" smtClean="0">
              <a:latin typeface="Cambria Math" pitchFamily="18" charset="0"/>
              <a:ea typeface="Cambria Math" pitchFamily="18" charset="0"/>
            </a:rPr>
            <a:t>_________________.</a:t>
          </a:r>
          <a:endParaRPr lang="en-US" sz="2000" dirty="0">
            <a:latin typeface="Cambria Math" pitchFamily="18" charset="0"/>
            <a:ea typeface="Cambria Math" pitchFamily="18" charset="0"/>
          </a:endParaRPr>
        </a:p>
      </dgm:t>
    </dgm:pt>
    <dgm:pt modelId="{B6E221FB-FD8C-4E62-B167-4C31643C4167}" type="parTrans" cxnId="{24652B64-122F-4EEC-A0D6-54118F691EEF}">
      <dgm:prSet/>
      <dgm:spPr/>
      <dgm:t>
        <a:bodyPr/>
        <a:lstStyle/>
        <a:p>
          <a:endParaRPr lang="en-US"/>
        </a:p>
      </dgm:t>
    </dgm:pt>
    <dgm:pt modelId="{4696D0E5-D43A-424F-9811-E386362E2668}" type="sibTrans" cxnId="{24652B64-122F-4EEC-A0D6-54118F691EEF}">
      <dgm:prSet/>
      <dgm:spPr/>
      <dgm:t>
        <a:bodyPr/>
        <a:lstStyle/>
        <a:p>
          <a:endParaRPr lang="en-US"/>
        </a:p>
      </dgm:t>
    </dgm:pt>
    <dgm:pt modelId="{B866F60D-EF7C-460B-9D95-F0515BAB6F60}" type="pres">
      <dgm:prSet presAssocID="{324C7C0B-A810-4626-9DE2-E7366513B07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EAC0892-ECE6-4779-8AFC-369A771D62AB}" type="pres">
      <dgm:prSet presAssocID="{B3897521-52C8-4176-BC63-C6F9CBCE6AF6}" presName="centerShape" presStyleLbl="node0" presStyleIdx="0" presStyleCnt="1"/>
      <dgm:spPr/>
      <dgm:t>
        <a:bodyPr/>
        <a:lstStyle/>
        <a:p>
          <a:endParaRPr lang="en-US"/>
        </a:p>
      </dgm:t>
    </dgm:pt>
    <dgm:pt modelId="{67331E83-16B5-4C8C-8567-CEEBC1EE5B3F}" type="pres">
      <dgm:prSet presAssocID="{441375B5-FD5D-4068-800F-981649526993}" presName="parTrans" presStyleLbl="bgSibTrans2D1" presStyleIdx="0" presStyleCnt="5"/>
      <dgm:spPr/>
      <dgm:t>
        <a:bodyPr/>
        <a:lstStyle/>
        <a:p>
          <a:endParaRPr lang="en-US"/>
        </a:p>
      </dgm:t>
    </dgm:pt>
    <dgm:pt modelId="{7E712A6B-5126-4555-AD65-7FE2C88B556C}" type="pres">
      <dgm:prSet presAssocID="{4BA7FE33-0032-4430-A399-80468157A7F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0120F7-DA21-4DB7-9F32-A625C115B6C1}" type="pres">
      <dgm:prSet presAssocID="{BAE4D12D-6F95-49E6-BA05-106A6141B786}" presName="parTrans" presStyleLbl="bgSibTrans2D1" presStyleIdx="1" presStyleCnt="5"/>
      <dgm:spPr/>
      <dgm:t>
        <a:bodyPr/>
        <a:lstStyle/>
        <a:p>
          <a:endParaRPr lang="en-US"/>
        </a:p>
      </dgm:t>
    </dgm:pt>
    <dgm:pt modelId="{8FBDF1B3-4622-441D-9D48-3C16AE5FEC21}" type="pres">
      <dgm:prSet presAssocID="{1AF70C1C-AC12-47F8-BA57-F862375EAD2D}" presName="node" presStyleLbl="node1" presStyleIdx="1" presStyleCnt="5" custScaleX="122627" custRadScaleRad="104732" custRadScaleInc="-120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7B4F13-1579-4706-B384-4EDC13DBD171}" type="pres">
      <dgm:prSet presAssocID="{F912CE46-3C22-4678-BE8D-A16C91C42703}" presName="parTrans" presStyleLbl="bgSibTrans2D1" presStyleIdx="2" presStyleCnt="5"/>
      <dgm:spPr/>
      <dgm:t>
        <a:bodyPr/>
        <a:lstStyle/>
        <a:p>
          <a:endParaRPr lang="en-US"/>
        </a:p>
      </dgm:t>
    </dgm:pt>
    <dgm:pt modelId="{3B231E30-5320-4C5C-A314-357AD5EE12E9}" type="pres">
      <dgm:prSet presAssocID="{034DF4AF-8D70-4576-8725-94DDCF831FC8}" presName="node" presStyleLbl="node1" presStyleIdx="2" presStyleCnt="5" custScaleX="128555" custScaleY="85786" custRadScaleRad="114509" custRadScaleInc="56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1DBB08-FE49-4090-941A-BEE6DF0B258B}" type="pres">
      <dgm:prSet presAssocID="{AEEDDCEF-2D73-4BF8-987D-90380DFFD6D4}" presName="parTrans" presStyleLbl="bgSibTrans2D1" presStyleIdx="3" presStyleCnt="5"/>
      <dgm:spPr/>
      <dgm:t>
        <a:bodyPr/>
        <a:lstStyle/>
        <a:p>
          <a:endParaRPr lang="en-US"/>
        </a:p>
      </dgm:t>
    </dgm:pt>
    <dgm:pt modelId="{7E1DF2AC-2878-4F9E-B74B-B377CC343022}" type="pres">
      <dgm:prSet presAssocID="{CB6F4029-F7A0-44C9-AF5D-616A5762C8BD}" presName="node" presStyleLbl="node1" presStyleIdx="3" presStyleCnt="5" custScaleY="124867" custRadScaleRad="114012" custRadScaleInc="95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234758-7820-49E9-9A34-1ABA89BC2FF2}" type="pres">
      <dgm:prSet presAssocID="{B6E221FB-FD8C-4E62-B167-4C31643C4167}" presName="parTrans" presStyleLbl="bgSibTrans2D1" presStyleIdx="4" presStyleCnt="5" custLinFactNeighborX="4140" custLinFactNeighborY="9700"/>
      <dgm:spPr/>
      <dgm:t>
        <a:bodyPr/>
        <a:lstStyle/>
        <a:p>
          <a:endParaRPr lang="en-US"/>
        </a:p>
      </dgm:t>
    </dgm:pt>
    <dgm:pt modelId="{12EBC704-9D7C-469B-BCA2-8AA2E99C376C}" type="pres">
      <dgm:prSet presAssocID="{CA5222F0-BFBF-4FE7-AE78-0408FE9815FB}" presName="node" presStyleLbl="node1" presStyleIdx="4" presStyleCnt="5" custScaleX="113593" custScaleY="132303" custRadScaleRad="101705" custRadScaleInc="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58E2407-BEB0-47C3-917F-47F6F6D0F30D}" srcId="{B3897521-52C8-4176-BC63-C6F9CBCE6AF6}" destId="{4BA7FE33-0032-4430-A399-80468157A7F7}" srcOrd="0" destOrd="0" parTransId="{441375B5-FD5D-4068-800F-981649526993}" sibTransId="{5BC7CE8E-75D8-4229-B983-D556F9007A10}"/>
    <dgm:cxn modelId="{24652B64-122F-4EEC-A0D6-54118F691EEF}" srcId="{B3897521-52C8-4176-BC63-C6F9CBCE6AF6}" destId="{CA5222F0-BFBF-4FE7-AE78-0408FE9815FB}" srcOrd="4" destOrd="0" parTransId="{B6E221FB-FD8C-4E62-B167-4C31643C4167}" sibTransId="{4696D0E5-D43A-424F-9811-E386362E2668}"/>
    <dgm:cxn modelId="{D5C27AB9-42DB-4B45-9901-02CCCBEE98D7}" type="presOf" srcId="{F912CE46-3C22-4678-BE8D-A16C91C42703}" destId="{E47B4F13-1579-4706-B384-4EDC13DBD171}" srcOrd="0" destOrd="0" presId="urn:microsoft.com/office/officeart/2005/8/layout/radial4"/>
    <dgm:cxn modelId="{81744AF8-808F-4C46-8B06-C77DCE08E77E}" srcId="{B3897521-52C8-4176-BC63-C6F9CBCE6AF6}" destId="{1AF70C1C-AC12-47F8-BA57-F862375EAD2D}" srcOrd="1" destOrd="0" parTransId="{BAE4D12D-6F95-49E6-BA05-106A6141B786}" sibTransId="{99BDAC34-1848-4D82-9C83-E1B150A9D552}"/>
    <dgm:cxn modelId="{AA3B8D79-2AA0-465D-8AF6-94AF87276B31}" type="presOf" srcId="{4BA7FE33-0032-4430-A399-80468157A7F7}" destId="{7E712A6B-5126-4555-AD65-7FE2C88B556C}" srcOrd="0" destOrd="0" presId="urn:microsoft.com/office/officeart/2005/8/layout/radial4"/>
    <dgm:cxn modelId="{4CB19577-AE51-497F-9879-059C2F3BB352}" type="presOf" srcId="{B3897521-52C8-4176-BC63-C6F9CBCE6AF6}" destId="{2EAC0892-ECE6-4779-8AFC-369A771D62AB}" srcOrd="0" destOrd="0" presId="urn:microsoft.com/office/officeart/2005/8/layout/radial4"/>
    <dgm:cxn modelId="{01D096D9-10BF-4B29-9196-CD049B3BA3B5}" type="presOf" srcId="{324C7C0B-A810-4626-9DE2-E7366513B077}" destId="{B866F60D-EF7C-460B-9D95-F0515BAB6F60}" srcOrd="0" destOrd="0" presId="urn:microsoft.com/office/officeart/2005/8/layout/radial4"/>
    <dgm:cxn modelId="{98CD7B34-4F47-4786-9E67-4973A8858E02}" type="presOf" srcId="{CA5222F0-BFBF-4FE7-AE78-0408FE9815FB}" destId="{12EBC704-9D7C-469B-BCA2-8AA2E99C376C}" srcOrd="0" destOrd="0" presId="urn:microsoft.com/office/officeart/2005/8/layout/radial4"/>
    <dgm:cxn modelId="{671DCBB5-26DC-4888-98B1-5206DE23AB96}" type="presOf" srcId="{B6E221FB-FD8C-4E62-B167-4C31643C4167}" destId="{B3234758-7820-49E9-9A34-1ABA89BC2FF2}" srcOrd="0" destOrd="0" presId="urn:microsoft.com/office/officeart/2005/8/layout/radial4"/>
    <dgm:cxn modelId="{E6A8F1FC-6315-44C3-B510-D9208E49B0B4}" srcId="{B3897521-52C8-4176-BC63-C6F9CBCE6AF6}" destId="{CB6F4029-F7A0-44C9-AF5D-616A5762C8BD}" srcOrd="3" destOrd="0" parTransId="{AEEDDCEF-2D73-4BF8-987D-90380DFFD6D4}" sibTransId="{1F4135FA-DC47-4811-AE29-CE13A0C12458}"/>
    <dgm:cxn modelId="{461F1720-4CBA-45E5-8C0B-710E2EB02A8A}" type="presOf" srcId="{BAE4D12D-6F95-49E6-BA05-106A6141B786}" destId="{C30120F7-DA21-4DB7-9F32-A625C115B6C1}" srcOrd="0" destOrd="0" presId="urn:microsoft.com/office/officeart/2005/8/layout/radial4"/>
    <dgm:cxn modelId="{B77A5D43-97BE-4AE5-BE29-5C5CB922F50A}" type="presOf" srcId="{441375B5-FD5D-4068-800F-981649526993}" destId="{67331E83-16B5-4C8C-8567-CEEBC1EE5B3F}" srcOrd="0" destOrd="0" presId="urn:microsoft.com/office/officeart/2005/8/layout/radial4"/>
    <dgm:cxn modelId="{682A7135-2586-49B8-87E9-1CAC1EC32940}" srcId="{B3897521-52C8-4176-BC63-C6F9CBCE6AF6}" destId="{034DF4AF-8D70-4576-8725-94DDCF831FC8}" srcOrd="2" destOrd="0" parTransId="{F912CE46-3C22-4678-BE8D-A16C91C42703}" sibTransId="{0991EF63-A57C-47A3-AC44-C855E9C2573F}"/>
    <dgm:cxn modelId="{5786C2E8-4FD4-4A21-B9CB-EBB93D32910F}" type="presOf" srcId="{CB6F4029-F7A0-44C9-AF5D-616A5762C8BD}" destId="{7E1DF2AC-2878-4F9E-B74B-B377CC343022}" srcOrd="0" destOrd="0" presId="urn:microsoft.com/office/officeart/2005/8/layout/radial4"/>
    <dgm:cxn modelId="{DA63BBCB-48D9-41BB-84BF-0246DC242869}" type="presOf" srcId="{034DF4AF-8D70-4576-8725-94DDCF831FC8}" destId="{3B231E30-5320-4C5C-A314-357AD5EE12E9}" srcOrd="0" destOrd="0" presId="urn:microsoft.com/office/officeart/2005/8/layout/radial4"/>
    <dgm:cxn modelId="{D63636DC-F646-4354-BE36-37784BE58DED}" srcId="{324C7C0B-A810-4626-9DE2-E7366513B077}" destId="{B3897521-52C8-4176-BC63-C6F9CBCE6AF6}" srcOrd="0" destOrd="0" parTransId="{F59C45FA-0ED7-4E33-8F7F-B7F7B90EEA2B}" sibTransId="{C1F45396-CD0C-48F9-B6D8-71715B1CF3C6}"/>
    <dgm:cxn modelId="{95A38CD8-7C3A-4301-9FA7-84A979774EDF}" type="presOf" srcId="{AEEDDCEF-2D73-4BF8-987D-90380DFFD6D4}" destId="{6F1DBB08-FE49-4090-941A-BEE6DF0B258B}" srcOrd="0" destOrd="0" presId="urn:microsoft.com/office/officeart/2005/8/layout/radial4"/>
    <dgm:cxn modelId="{FE345942-1C38-4D16-8316-7DB4B46672AF}" type="presOf" srcId="{1AF70C1C-AC12-47F8-BA57-F862375EAD2D}" destId="{8FBDF1B3-4622-441D-9D48-3C16AE5FEC21}" srcOrd="0" destOrd="0" presId="urn:microsoft.com/office/officeart/2005/8/layout/radial4"/>
    <dgm:cxn modelId="{8301ACB2-530B-4BEC-AC45-6B4BCC3DD623}" type="presParOf" srcId="{B866F60D-EF7C-460B-9D95-F0515BAB6F60}" destId="{2EAC0892-ECE6-4779-8AFC-369A771D62AB}" srcOrd="0" destOrd="0" presId="urn:microsoft.com/office/officeart/2005/8/layout/radial4"/>
    <dgm:cxn modelId="{77B45096-F2BE-422C-B7B4-9571E0EF929E}" type="presParOf" srcId="{B866F60D-EF7C-460B-9D95-F0515BAB6F60}" destId="{67331E83-16B5-4C8C-8567-CEEBC1EE5B3F}" srcOrd="1" destOrd="0" presId="urn:microsoft.com/office/officeart/2005/8/layout/radial4"/>
    <dgm:cxn modelId="{62D7B889-2396-4748-A18A-B83EE3687017}" type="presParOf" srcId="{B866F60D-EF7C-460B-9D95-F0515BAB6F60}" destId="{7E712A6B-5126-4555-AD65-7FE2C88B556C}" srcOrd="2" destOrd="0" presId="urn:microsoft.com/office/officeart/2005/8/layout/radial4"/>
    <dgm:cxn modelId="{ADA39AAD-8847-40C4-B4BA-20449CAB9E28}" type="presParOf" srcId="{B866F60D-EF7C-460B-9D95-F0515BAB6F60}" destId="{C30120F7-DA21-4DB7-9F32-A625C115B6C1}" srcOrd="3" destOrd="0" presId="urn:microsoft.com/office/officeart/2005/8/layout/radial4"/>
    <dgm:cxn modelId="{D654E8F6-A216-4D63-BD4B-51E980A0E129}" type="presParOf" srcId="{B866F60D-EF7C-460B-9D95-F0515BAB6F60}" destId="{8FBDF1B3-4622-441D-9D48-3C16AE5FEC21}" srcOrd="4" destOrd="0" presId="urn:microsoft.com/office/officeart/2005/8/layout/radial4"/>
    <dgm:cxn modelId="{46E2BDA3-00AE-43E4-B55B-346118A2A8A5}" type="presParOf" srcId="{B866F60D-EF7C-460B-9D95-F0515BAB6F60}" destId="{E47B4F13-1579-4706-B384-4EDC13DBD171}" srcOrd="5" destOrd="0" presId="urn:microsoft.com/office/officeart/2005/8/layout/radial4"/>
    <dgm:cxn modelId="{0DBF1B8F-5A65-498D-9967-26926E53C0EB}" type="presParOf" srcId="{B866F60D-EF7C-460B-9D95-F0515BAB6F60}" destId="{3B231E30-5320-4C5C-A314-357AD5EE12E9}" srcOrd="6" destOrd="0" presId="urn:microsoft.com/office/officeart/2005/8/layout/radial4"/>
    <dgm:cxn modelId="{7F11C6B3-97A3-464A-8EF9-C597B0A696AB}" type="presParOf" srcId="{B866F60D-EF7C-460B-9D95-F0515BAB6F60}" destId="{6F1DBB08-FE49-4090-941A-BEE6DF0B258B}" srcOrd="7" destOrd="0" presId="urn:microsoft.com/office/officeart/2005/8/layout/radial4"/>
    <dgm:cxn modelId="{6701557F-0B67-4E5E-92FA-C00059479582}" type="presParOf" srcId="{B866F60D-EF7C-460B-9D95-F0515BAB6F60}" destId="{7E1DF2AC-2878-4F9E-B74B-B377CC343022}" srcOrd="8" destOrd="0" presId="urn:microsoft.com/office/officeart/2005/8/layout/radial4"/>
    <dgm:cxn modelId="{F5B2CA01-0CE3-41C1-A9F4-5540E84BC9D9}" type="presParOf" srcId="{B866F60D-EF7C-460B-9D95-F0515BAB6F60}" destId="{B3234758-7820-49E9-9A34-1ABA89BC2FF2}" srcOrd="9" destOrd="0" presId="urn:microsoft.com/office/officeart/2005/8/layout/radial4"/>
    <dgm:cxn modelId="{E1C17797-362B-4DCD-91CE-229914BE5134}" type="presParOf" srcId="{B866F60D-EF7C-460B-9D95-F0515BAB6F60}" destId="{12EBC704-9D7C-469B-BCA2-8AA2E99C376C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4C7C0B-A810-4626-9DE2-E7366513B077}" type="doc">
      <dgm:prSet loTypeId="urn:microsoft.com/office/officeart/2005/8/layout/radial4" loCatId="relationship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3897521-52C8-4176-BC63-C6F9CBCE6AF6}">
      <dgm:prSet phldrT="[Text]"/>
      <dgm:spPr/>
      <dgm:t>
        <a:bodyPr/>
        <a:lstStyle/>
        <a:p>
          <a:r>
            <a:rPr lang="en-US" dirty="0" smtClean="0"/>
            <a:t>Writing an equation of a line</a:t>
          </a:r>
          <a:endParaRPr lang="en-US" dirty="0"/>
        </a:p>
      </dgm:t>
    </dgm:pt>
    <dgm:pt modelId="{F59C45FA-0ED7-4E33-8F7F-B7F7B90EEA2B}" type="parTrans" cxnId="{D63636DC-F646-4354-BE36-37784BE58DED}">
      <dgm:prSet/>
      <dgm:spPr/>
      <dgm:t>
        <a:bodyPr/>
        <a:lstStyle/>
        <a:p>
          <a:endParaRPr lang="en-US"/>
        </a:p>
      </dgm:t>
    </dgm:pt>
    <dgm:pt modelId="{C1F45396-CD0C-48F9-B6D8-71715B1CF3C6}" type="sibTrans" cxnId="{D63636DC-F646-4354-BE36-37784BE58DED}">
      <dgm:prSet/>
      <dgm:spPr/>
      <dgm:t>
        <a:bodyPr/>
        <a:lstStyle/>
        <a:p>
          <a:endParaRPr lang="en-US"/>
        </a:p>
      </dgm:t>
    </dgm:pt>
    <dgm:pt modelId="{4BA7FE33-0032-4430-A399-80468157A7F7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400" dirty="0" smtClean="0"/>
            <a:t>Slope &amp;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400" dirty="0" smtClean="0"/>
            <a:t>y-intercept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400" dirty="0" smtClean="0"/>
            <a:t>(</a:t>
          </a:r>
          <a:r>
            <a:rPr lang="en-US" sz="2400" i="1" dirty="0" smtClean="0">
              <a:latin typeface="Times New Roman" pitchFamily="18" charset="0"/>
              <a:cs typeface="Times New Roman" pitchFamily="18" charset="0"/>
            </a:rPr>
            <a:t>y = </a:t>
          </a:r>
          <a:r>
            <a:rPr lang="en-US" sz="2400" i="1" dirty="0" err="1" smtClean="0">
              <a:latin typeface="Times New Roman" pitchFamily="18" charset="0"/>
              <a:cs typeface="Times New Roman" pitchFamily="18" charset="0"/>
            </a:rPr>
            <a:t>mx+b</a:t>
          </a:r>
          <a:r>
            <a:rPr lang="en-US" sz="2400" dirty="0" smtClean="0"/>
            <a:t>)</a:t>
          </a:r>
          <a:endParaRPr lang="en-US" sz="2400" dirty="0"/>
        </a:p>
      </dgm:t>
    </dgm:pt>
    <dgm:pt modelId="{441375B5-FD5D-4068-800F-981649526993}" type="parTrans" cxnId="{B58E2407-BEB0-47C3-917F-47F6F6D0F30D}">
      <dgm:prSet/>
      <dgm:spPr/>
      <dgm:t>
        <a:bodyPr/>
        <a:lstStyle/>
        <a:p>
          <a:endParaRPr lang="en-US"/>
        </a:p>
      </dgm:t>
    </dgm:pt>
    <dgm:pt modelId="{5BC7CE8E-75D8-4229-B983-D556F9007A10}" type="sibTrans" cxnId="{B58E2407-BEB0-47C3-917F-47F6F6D0F30D}">
      <dgm:prSet/>
      <dgm:spPr/>
      <dgm:t>
        <a:bodyPr/>
        <a:lstStyle/>
        <a:p>
          <a:endParaRPr lang="en-US"/>
        </a:p>
      </dgm:t>
    </dgm:pt>
    <dgm:pt modelId="{1AF70C1C-AC12-47F8-BA57-F862375EAD2D}">
      <dgm:prSet phldrT="[Text]" custT="1"/>
      <dgm:spPr/>
      <dgm:t>
        <a:bodyPr/>
        <a:lstStyle/>
        <a:p>
          <a:r>
            <a:rPr lang="en-US" sz="2800" dirty="0" smtClean="0"/>
            <a:t>Slope &amp; point</a:t>
          </a:r>
        </a:p>
        <a:p>
          <a:r>
            <a:rPr lang="en-US" sz="2200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en-US" sz="2200" i="1" dirty="0" smtClean="0">
              <a:latin typeface="Times New Roman" pitchFamily="18" charset="0"/>
              <a:cs typeface="Times New Roman" pitchFamily="18" charset="0"/>
            </a:rPr>
            <a:t>y</a:t>
          </a:r>
          <a:r>
            <a:rPr lang="en-US" sz="2200" baseline="-25000" dirty="0" smtClean="0">
              <a:latin typeface="Times New Roman" pitchFamily="18" charset="0"/>
              <a:cs typeface="Times New Roman" pitchFamily="18" charset="0"/>
            </a:rPr>
            <a:t>2</a:t>
          </a:r>
          <a:r>
            <a:rPr lang="en-US" sz="2200" dirty="0" smtClean="0">
              <a:latin typeface="Times New Roman" pitchFamily="18" charset="0"/>
              <a:cs typeface="Times New Roman" pitchFamily="18" charset="0"/>
            </a:rPr>
            <a:t> – </a:t>
          </a:r>
          <a:r>
            <a:rPr lang="en-US" sz="2200" i="1" dirty="0" smtClean="0">
              <a:latin typeface="Times New Roman" pitchFamily="18" charset="0"/>
              <a:cs typeface="Times New Roman" pitchFamily="18" charset="0"/>
            </a:rPr>
            <a:t>y</a:t>
          </a:r>
          <a:r>
            <a:rPr lang="en-US" sz="2200" baseline="-25000" dirty="0" smtClean="0">
              <a:latin typeface="Times New Roman" pitchFamily="18" charset="0"/>
              <a:cs typeface="Times New Roman" pitchFamily="18" charset="0"/>
            </a:rPr>
            <a:t>1</a:t>
          </a:r>
          <a:r>
            <a:rPr lang="en-US" sz="2200" dirty="0" smtClean="0">
              <a:latin typeface="Times New Roman" pitchFamily="18" charset="0"/>
              <a:cs typeface="Times New Roman" pitchFamily="18" charset="0"/>
            </a:rPr>
            <a:t>) = </a:t>
          </a:r>
          <a:r>
            <a:rPr lang="en-US" sz="2200" i="1" dirty="0" smtClean="0">
              <a:latin typeface="Times New Roman" pitchFamily="18" charset="0"/>
              <a:cs typeface="Times New Roman" pitchFamily="18" charset="0"/>
            </a:rPr>
            <a:t>m</a:t>
          </a:r>
          <a:r>
            <a:rPr lang="en-US" sz="2200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en-US" sz="2200" i="1" dirty="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2200" baseline="-25000" dirty="0" smtClean="0">
              <a:latin typeface="Times New Roman" pitchFamily="18" charset="0"/>
              <a:cs typeface="Times New Roman" pitchFamily="18" charset="0"/>
            </a:rPr>
            <a:t>2</a:t>
          </a:r>
          <a:r>
            <a:rPr lang="en-US" sz="2200" dirty="0" smtClean="0">
              <a:latin typeface="Times New Roman" pitchFamily="18" charset="0"/>
              <a:cs typeface="Times New Roman" pitchFamily="18" charset="0"/>
            </a:rPr>
            <a:t> – </a:t>
          </a:r>
          <a:r>
            <a:rPr lang="en-US" sz="2200" i="1" dirty="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2200" baseline="-25000" dirty="0" smtClean="0">
              <a:latin typeface="Times New Roman" pitchFamily="18" charset="0"/>
              <a:cs typeface="Times New Roman" pitchFamily="18" charset="0"/>
            </a:rPr>
            <a:t>1</a:t>
          </a:r>
          <a:r>
            <a:rPr lang="en-US" sz="2200" dirty="0" smtClean="0">
              <a:latin typeface="Times New Roman" pitchFamily="18" charset="0"/>
              <a:cs typeface="Times New Roman" pitchFamily="18" charset="0"/>
            </a:rPr>
            <a:t>)</a:t>
          </a:r>
          <a:endParaRPr lang="en-US" sz="2200" dirty="0">
            <a:latin typeface="Times New Roman" pitchFamily="18" charset="0"/>
            <a:cs typeface="Times New Roman" pitchFamily="18" charset="0"/>
          </a:endParaRPr>
        </a:p>
      </dgm:t>
    </dgm:pt>
    <dgm:pt modelId="{BAE4D12D-6F95-49E6-BA05-106A6141B786}" type="parTrans" cxnId="{81744AF8-808F-4C46-8B06-C77DCE08E77E}">
      <dgm:prSet/>
      <dgm:spPr/>
      <dgm:t>
        <a:bodyPr/>
        <a:lstStyle/>
        <a:p>
          <a:endParaRPr lang="en-US"/>
        </a:p>
      </dgm:t>
    </dgm:pt>
    <dgm:pt modelId="{99BDAC34-1848-4D82-9C83-E1B150A9D552}" type="sibTrans" cxnId="{81744AF8-808F-4C46-8B06-C77DCE08E77E}">
      <dgm:prSet/>
      <dgm:spPr/>
      <dgm:t>
        <a:bodyPr/>
        <a:lstStyle/>
        <a:p>
          <a:endParaRPr lang="en-US"/>
        </a:p>
      </dgm:t>
    </dgm:pt>
    <dgm:pt modelId="{034DF4AF-8D70-4576-8725-94DDCF831FC8}">
      <dgm:prSet phldrT="[Text]" custT="1"/>
      <dgm:spPr/>
      <dgm:t>
        <a:bodyPr/>
        <a:lstStyle/>
        <a:p>
          <a:r>
            <a:rPr lang="en-US" sz="2800" dirty="0" smtClean="0"/>
            <a:t>2 points</a:t>
          </a:r>
        </a:p>
        <a:p>
          <a:r>
            <a:rPr lang="en-US" sz="2000" dirty="0" smtClean="0"/>
            <a:t>1. Find slope.</a:t>
          </a:r>
        </a:p>
        <a:p>
          <a:r>
            <a:rPr lang="en-US" sz="2000" dirty="0" smtClean="0"/>
            <a:t>2. Use point-slope form.</a:t>
          </a:r>
          <a:endParaRPr lang="en-US" sz="2000" dirty="0"/>
        </a:p>
      </dgm:t>
    </dgm:pt>
    <dgm:pt modelId="{F912CE46-3C22-4678-BE8D-A16C91C42703}" type="parTrans" cxnId="{682A7135-2586-49B8-87E9-1CAC1EC32940}">
      <dgm:prSet/>
      <dgm:spPr/>
      <dgm:t>
        <a:bodyPr/>
        <a:lstStyle/>
        <a:p>
          <a:endParaRPr lang="en-US"/>
        </a:p>
      </dgm:t>
    </dgm:pt>
    <dgm:pt modelId="{0991EF63-A57C-47A3-AC44-C855E9C2573F}" type="sibTrans" cxnId="{682A7135-2586-49B8-87E9-1CAC1EC32940}">
      <dgm:prSet/>
      <dgm:spPr/>
      <dgm:t>
        <a:bodyPr/>
        <a:lstStyle/>
        <a:p>
          <a:endParaRPr lang="en-US"/>
        </a:p>
      </dgm:t>
    </dgm:pt>
    <dgm:pt modelId="{CB6F4029-F7A0-44C9-AF5D-616A5762C8BD}">
      <dgm:prSet phldrT="[Text]" custT="1"/>
      <dgm:spPr/>
      <dgm:t>
        <a:bodyPr/>
        <a:lstStyle/>
        <a:p>
          <a:r>
            <a:rPr lang="en-US" sz="2800" dirty="0" smtClean="0">
              <a:latin typeface="Cambria Math" pitchFamily="18" charset="0"/>
              <a:ea typeface="Cambria Math" pitchFamily="18" charset="0"/>
            </a:rPr>
            <a:t>Point &amp; equation of ∥ line</a:t>
          </a:r>
        </a:p>
        <a:p>
          <a:r>
            <a:rPr lang="en-US" sz="2000" dirty="0" smtClean="0">
              <a:latin typeface="Cambria Math" pitchFamily="18" charset="0"/>
              <a:ea typeface="Cambria Math" pitchFamily="18" charset="0"/>
            </a:rPr>
            <a:t>The slopes of parallel lines are equal.</a:t>
          </a:r>
          <a:endParaRPr lang="en-US" sz="2000" dirty="0">
            <a:latin typeface="Cambria Math" pitchFamily="18" charset="0"/>
            <a:ea typeface="Cambria Math" pitchFamily="18" charset="0"/>
          </a:endParaRPr>
        </a:p>
      </dgm:t>
    </dgm:pt>
    <dgm:pt modelId="{AEEDDCEF-2D73-4BF8-987D-90380DFFD6D4}" type="parTrans" cxnId="{E6A8F1FC-6315-44C3-B510-D9208E49B0B4}">
      <dgm:prSet/>
      <dgm:spPr/>
      <dgm:t>
        <a:bodyPr/>
        <a:lstStyle/>
        <a:p>
          <a:endParaRPr lang="en-US"/>
        </a:p>
      </dgm:t>
    </dgm:pt>
    <dgm:pt modelId="{1F4135FA-DC47-4811-AE29-CE13A0C12458}" type="sibTrans" cxnId="{E6A8F1FC-6315-44C3-B510-D9208E49B0B4}">
      <dgm:prSet/>
      <dgm:spPr/>
      <dgm:t>
        <a:bodyPr/>
        <a:lstStyle/>
        <a:p>
          <a:endParaRPr lang="en-US"/>
        </a:p>
      </dgm:t>
    </dgm:pt>
    <dgm:pt modelId="{CA5222F0-BFBF-4FE7-AE78-0408FE9815FB}">
      <dgm:prSet custT="1"/>
      <dgm:spPr/>
      <dgm:t>
        <a:bodyPr/>
        <a:lstStyle/>
        <a:p>
          <a:r>
            <a:rPr lang="en-US" sz="2800" dirty="0" smtClean="0">
              <a:latin typeface="Cambria Math" pitchFamily="18" charset="0"/>
              <a:ea typeface="Cambria Math" pitchFamily="18" charset="0"/>
            </a:rPr>
            <a:t>Point &amp; equation of ⊥ line</a:t>
          </a:r>
        </a:p>
        <a:p>
          <a:r>
            <a:rPr lang="en-US" sz="2000" dirty="0" smtClean="0">
              <a:latin typeface="Cambria Math" pitchFamily="18" charset="0"/>
              <a:ea typeface="Cambria Math" pitchFamily="18" charset="0"/>
            </a:rPr>
            <a:t>The slopes of perpendicular lines are  negative reciprocals.</a:t>
          </a:r>
          <a:endParaRPr lang="en-US" sz="2000" dirty="0">
            <a:latin typeface="Cambria Math" pitchFamily="18" charset="0"/>
            <a:ea typeface="Cambria Math" pitchFamily="18" charset="0"/>
          </a:endParaRPr>
        </a:p>
      </dgm:t>
    </dgm:pt>
    <dgm:pt modelId="{B6E221FB-FD8C-4E62-B167-4C31643C4167}" type="parTrans" cxnId="{24652B64-122F-4EEC-A0D6-54118F691EEF}">
      <dgm:prSet/>
      <dgm:spPr/>
      <dgm:t>
        <a:bodyPr/>
        <a:lstStyle/>
        <a:p>
          <a:endParaRPr lang="en-US"/>
        </a:p>
      </dgm:t>
    </dgm:pt>
    <dgm:pt modelId="{4696D0E5-D43A-424F-9811-E386362E2668}" type="sibTrans" cxnId="{24652B64-122F-4EEC-A0D6-54118F691EEF}">
      <dgm:prSet/>
      <dgm:spPr/>
      <dgm:t>
        <a:bodyPr/>
        <a:lstStyle/>
        <a:p>
          <a:endParaRPr lang="en-US"/>
        </a:p>
      </dgm:t>
    </dgm:pt>
    <dgm:pt modelId="{B866F60D-EF7C-460B-9D95-F0515BAB6F60}" type="pres">
      <dgm:prSet presAssocID="{324C7C0B-A810-4626-9DE2-E7366513B07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EAC0892-ECE6-4779-8AFC-369A771D62AB}" type="pres">
      <dgm:prSet presAssocID="{B3897521-52C8-4176-BC63-C6F9CBCE6AF6}" presName="centerShape" presStyleLbl="node0" presStyleIdx="0" presStyleCnt="1"/>
      <dgm:spPr/>
      <dgm:t>
        <a:bodyPr/>
        <a:lstStyle/>
        <a:p>
          <a:endParaRPr lang="en-US"/>
        </a:p>
      </dgm:t>
    </dgm:pt>
    <dgm:pt modelId="{67331E83-16B5-4C8C-8567-CEEBC1EE5B3F}" type="pres">
      <dgm:prSet presAssocID="{441375B5-FD5D-4068-800F-981649526993}" presName="parTrans" presStyleLbl="bgSibTrans2D1" presStyleIdx="0" presStyleCnt="5"/>
      <dgm:spPr/>
      <dgm:t>
        <a:bodyPr/>
        <a:lstStyle/>
        <a:p>
          <a:endParaRPr lang="en-US"/>
        </a:p>
      </dgm:t>
    </dgm:pt>
    <dgm:pt modelId="{7E712A6B-5126-4555-AD65-7FE2C88B556C}" type="pres">
      <dgm:prSet presAssocID="{4BA7FE33-0032-4430-A399-80468157A7F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0120F7-DA21-4DB7-9F32-A625C115B6C1}" type="pres">
      <dgm:prSet presAssocID="{BAE4D12D-6F95-49E6-BA05-106A6141B786}" presName="parTrans" presStyleLbl="bgSibTrans2D1" presStyleIdx="1" presStyleCnt="5"/>
      <dgm:spPr/>
      <dgm:t>
        <a:bodyPr/>
        <a:lstStyle/>
        <a:p>
          <a:endParaRPr lang="en-US"/>
        </a:p>
      </dgm:t>
    </dgm:pt>
    <dgm:pt modelId="{8FBDF1B3-4622-441D-9D48-3C16AE5FEC21}" type="pres">
      <dgm:prSet presAssocID="{1AF70C1C-AC12-47F8-BA57-F862375EAD2D}" presName="node" presStyleLbl="node1" presStyleIdx="1" presStyleCnt="5" custScaleX="122627" custRadScaleRad="104732" custRadScaleInc="-120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7B4F13-1579-4706-B384-4EDC13DBD171}" type="pres">
      <dgm:prSet presAssocID="{F912CE46-3C22-4678-BE8D-A16C91C42703}" presName="parTrans" presStyleLbl="bgSibTrans2D1" presStyleIdx="2" presStyleCnt="5"/>
      <dgm:spPr/>
      <dgm:t>
        <a:bodyPr/>
        <a:lstStyle/>
        <a:p>
          <a:endParaRPr lang="en-US"/>
        </a:p>
      </dgm:t>
    </dgm:pt>
    <dgm:pt modelId="{3B231E30-5320-4C5C-A314-357AD5EE12E9}" type="pres">
      <dgm:prSet presAssocID="{034DF4AF-8D70-4576-8725-94DDCF831FC8}" presName="node" presStyleLbl="node1" presStyleIdx="2" presStyleCnt="5" custScaleX="128555" custScaleY="85786" custRadScaleRad="114509" custRadScaleInc="56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1DBB08-FE49-4090-941A-BEE6DF0B258B}" type="pres">
      <dgm:prSet presAssocID="{AEEDDCEF-2D73-4BF8-987D-90380DFFD6D4}" presName="parTrans" presStyleLbl="bgSibTrans2D1" presStyleIdx="3" presStyleCnt="5"/>
      <dgm:spPr/>
      <dgm:t>
        <a:bodyPr/>
        <a:lstStyle/>
        <a:p>
          <a:endParaRPr lang="en-US"/>
        </a:p>
      </dgm:t>
    </dgm:pt>
    <dgm:pt modelId="{7E1DF2AC-2878-4F9E-B74B-B377CC343022}" type="pres">
      <dgm:prSet presAssocID="{CB6F4029-F7A0-44C9-AF5D-616A5762C8BD}" presName="node" presStyleLbl="node1" presStyleIdx="3" presStyleCnt="5" custScaleY="124867" custRadScaleRad="114012" custRadScaleInc="95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234758-7820-49E9-9A34-1ABA89BC2FF2}" type="pres">
      <dgm:prSet presAssocID="{B6E221FB-FD8C-4E62-B167-4C31643C4167}" presName="parTrans" presStyleLbl="bgSibTrans2D1" presStyleIdx="4" presStyleCnt="5" custLinFactNeighborX="4140" custLinFactNeighborY="9700"/>
      <dgm:spPr/>
      <dgm:t>
        <a:bodyPr/>
        <a:lstStyle/>
        <a:p>
          <a:endParaRPr lang="en-US"/>
        </a:p>
      </dgm:t>
    </dgm:pt>
    <dgm:pt modelId="{12EBC704-9D7C-469B-BCA2-8AA2E99C376C}" type="pres">
      <dgm:prSet presAssocID="{CA5222F0-BFBF-4FE7-AE78-0408FE9815FB}" presName="node" presStyleLbl="node1" presStyleIdx="4" presStyleCnt="5" custScaleX="113593" custScaleY="132303" custRadScaleRad="101705" custRadScaleInc="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5DCBC8-749E-48B6-823B-C36503721259}" type="presOf" srcId="{F912CE46-3C22-4678-BE8D-A16C91C42703}" destId="{E47B4F13-1579-4706-B384-4EDC13DBD171}" srcOrd="0" destOrd="0" presId="urn:microsoft.com/office/officeart/2005/8/layout/radial4"/>
    <dgm:cxn modelId="{B58E2407-BEB0-47C3-917F-47F6F6D0F30D}" srcId="{B3897521-52C8-4176-BC63-C6F9CBCE6AF6}" destId="{4BA7FE33-0032-4430-A399-80468157A7F7}" srcOrd="0" destOrd="0" parTransId="{441375B5-FD5D-4068-800F-981649526993}" sibTransId="{5BC7CE8E-75D8-4229-B983-D556F9007A10}"/>
    <dgm:cxn modelId="{24652B64-122F-4EEC-A0D6-54118F691EEF}" srcId="{B3897521-52C8-4176-BC63-C6F9CBCE6AF6}" destId="{CA5222F0-BFBF-4FE7-AE78-0408FE9815FB}" srcOrd="4" destOrd="0" parTransId="{B6E221FB-FD8C-4E62-B167-4C31643C4167}" sibTransId="{4696D0E5-D43A-424F-9811-E386362E2668}"/>
    <dgm:cxn modelId="{81744AF8-808F-4C46-8B06-C77DCE08E77E}" srcId="{B3897521-52C8-4176-BC63-C6F9CBCE6AF6}" destId="{1AF70C1C-AC12-47F8-BA57-F862375EAD2D}" srcOrd="1" destOrd="0" parTransId="{BAE4D12D-6F95-49E6-BA05-106A6141B786}" sibTransId="{99BDAC34-1848-4D82-9C83-E1B150A9D552}"/>
    <dgm:cxn modelId="{5F64398B-6658-41FC-A6A2-5AF2EB86DBA0}" type="presOf" srcId="{1AF70C1C-AC12-47F8-BA57-F862375EAD2D}" destId="{8FBDF1B3-4622-441D-9D48-3C16AE5FEC21}" srcOrd="0" destOrd="0" presId="urn:microsoft.com/office/officeart/2005/8/layout/radial4"/>
    <dgm:cxn modelId="{D563BF6C-0EE1-47C4-9B1F-5DF98CE27452}" type="presOf" srcId="{AEEDDCEF-2D73-4BF8-987D-90380DFFD6D4}" destId="{6F1DBB08-FE49-4090-941A-BEE6DF0B258B}" srcOrd="0" destOrd="0" presId="urn:microsoft.com/office/officeart/2005/8/layout/radial4"/>
    <dgm:cxn modelId="{3B1943B0-E86E-4766-B39A-288716E0E217}" type="presOf" srcId="{034DF4AF-8D70-4576-8725-94DDCF831FC8}" destId="{3B231E30-5320-4C5C-A314-357AD5EE12E9}" srcOrd="0" destOrd="0" presId="urn:microsoft.com/office/officeart/2005/8/layout/radial4"/>
    <dgm:cxn modelId="{ED5B6520-A6E0-432E-9DD7-B55666B27C0F}" type="presOf" srcId="{B3897521-52C8-4176-BC63-C6F9CBCE6AF6}" destId="{2EAC0892-ECE6-4779-8AFC-369A771D62AB}" srcOrd="0" destOrd="0" presId="urn:microsoft.com/office/officeart/2005/8/layout/radial4"/>
    <dgm:cxn modelId="{E6A8F1FC-6315-44C3-B510-D9208E49B0B4}" srcId="{B3897521-52C8-4176-BC63-C6F9CBCE6AF6}" destId="{CB6F4029-F7A0-44C9-AF5D-616A5762C8BD}" srcOrd="3" destOrd="0" parTransId="{AEEDDCEF-2D73-4BF8-987D-90380DFFD6D4}" sibTransId="{1F4135FA-DC47-4811-AE29-CE13A0C12458}"/>
    <dgm:cxn modelId="{F7C5A900-445B-41F1-8937-1361BF111295}" type="presOf" srcId="{BAE4D12D-6F95-49E6-BA05-106A6141B786}" destId="{C30120F7-DA21-4DB7-9F32-A625C115B6C1}" srcOrd="0" destOrd="0" presId="urn:microsoft.com/office/officeart/2005/8/layout/radial4"/>
    <dgm:cxn modelId="{682A7135-2586-49B8-87E9-1CAC1EC32940}" srcId="{B3897521-52C8-4176-BC63-C6F9CBCE6AF6}" destId="{034DF4AF-8D70-4576-8725-94DDCF831FC8}" srcOrd="2" destOrd="0" parTransId="{F912CE46-3C22-4678-BE8D-A16C91C42703}" sibTransId="{0991EF63-A57C-47A3-AC44-C855E9C2573F}"/>
    <dgm:cxn modelId="{A39E619E-63FB-4E9B-B1C3-46D2E7B6C34E}" type="presOf" srcId="{324C7C0B-A810-4626-9DE2-E7366513B077}" destId="{B866F60D-EF7C-460B-9D95-F0515BAB6F60}" srcOrd="0" destOrd="0" presId="urn:microsoft.com/office/officeart/2005/8/layout/radial4"/>
    <dgm:cxn modelId="{9E16BAEF-ADE1-4137-B411-BB9EFE4639CB}" type="presOf" srcId="{441375B5-FD5D-4068-800F-981649526993}" destId="{67331E83-16B5-4C8C-8567-CEEBC1EE5B3F}" srcOrd="0" destOrd="0" presId="urn:microsoft.com/office/officeart/2005/8/layout/radial4"/>
    <dgm:cxn modelId="{81ADE994-7C83-42D7-A6AD-EC0FCE6752CD}" type="presOf" srcId="{CA5222F0-BFBF-4FE7-AE78-0408FE9815FB}" destId="{12EBC704-9D7C-469B-BCA2-8AA2E99C376C}" srcOrd="0" destOrd="0" presId="urn:microsoft.com/office/officeart/2005/8/layout/radial4"/>
    <dgm:cxn modelId="{D63636DC-F646-4354-BE36-37784BE58DED}" srcId="{324C7C0B-A810-4626-9DE2-E7366513B077}" destId="{B3897521-52C8-4176-BC63-C6F9CBCE6AF6}" srcOrd="0" destOrd="0" parTransId="{F59C45FA-0ED7-4E33-8F7F-B7F7B90EEA2B}" sibTransId="{C1F45396-CD0C-48F9-B6D8-71715B1CF3C6}"/>
    <dgm:cxn modelId="{0606DD4A-5BA9-4EEB-A5EF-4345E39C27AB}" type="presOf" srcId="{CB6F4029-F7A0-44C9-AF5D-616A5762C8BD}" destId="{7E1DF2AC-2878-4F9E-B74B-B377CC343022}" srcOrd="0" destOrd="0" presId="urn:microsoft.com/office/officeart/2005/8/layout/radial4"/>
    <dgm:cxn modelId="{876E6F29-091C-43A0-A0E2-47989BC35CB5}" type="presOf" srcId="{4BA7FE33-0032-4430-A399-80468157A7F7}" destId="{7E712A6B-5126-4555-AD65-7FE2C88B556C}" srcOrd="0" destOrd="0" presId="urn:microsoft.com/office/officeart/2005/8/layout/radial4"/>
    <dgm:cxn modelId="{7CB3EE92-FC74-48E3-B400-86511380A743}" type="presOf" srcId="{B6E221FB-FD8C-4E62-B167-4C31643C4167}" destId="{B3234758-7820-49E9-9A34-1ABA89BC2FF2}" srcOrd="0" destOrd="0" presId="urn:microsoft.com/office/officeart/2005/8/layout/radial4"/>
    <dgm:cxn modelId="{86382CF7-A7AF-47DE-8221-773A870D7235}" type="presParOf" srcId="{B866F60D-EF7C-460B-9D95-F0515BAB6F60}" destId="{2EAC0892-ECE6-4779-8AFC-369A771D62AB}" srcOrd="0" destOrd="0" presId="urn:microsoft.com/office/officeart/2005/8/layout/radial4"/>
    <dgm:cxn modelId="{EC138487-6E82-404A-9A44-8840A2D84413}" type="presParOf" srcId="{B866F60D-EF7C-460B-9D95-F0515BAB6F60}" destId="{67331E83-16B5-4C8C-8567-CEEBC1EE5B3F}" srcOrd="1" destOrd="0" presId="urn:microsoft.com/office/officeart/2005/8/layout/radial4"/>
    <dgm:cxn modelId="{1B238B64-4578-4E18-913A-3E35262A0736}" type="presParOf" srcId="{B866F60D-EF7C-460B-9D95-F0515BAB6F60}" destId="{7E712A6B-5126-4555-AD65-7FE2C88B556C}" srcOrd="2" destOrd="0" presId="urn:microsoft.com/office/officeart/2005/8/layout/radial4"/>
    <dgm:cxn modelId="{488D2D94-120F-42D6-8441-4491A9DC6390}" type="presParOf" srcId="{B866F60D-EF7C-460B-9D95-F0515BAB6F60}" destId="{C30120F7-DA21-4DB7-9F32-A625C115B6C1}" srcOrd="3" destOrd="0" presId="urn:microsoft.com/office/officeart/2005/8/layout/radial4"/>
    <dgm:cxn modelId="{E342E776-6C63-4623-9438-B50F7B10C04E}" type="presParOf" srcId="{B866F60D-EF7C-460B-9D95-F0515BAB6F60}" destId="{8FBDF1B3-4622-441D-9D48-3C16AE5FEC21}" srcOrd="4" destOrd="0" presId="urn:microsoft.com/office/officeart/2005/8/layout/radial4"/>
    <dgm:cxn modelId="{F6F04528-E78C-46C3-8C4E-ECDFA4F33099}" type="presParOf" srcId="{B866F60D-EF7C-460B-9D95-F0515BAB6F60}" destId="{E47B4F13-1579-4706-B384-4EDC13DBD171}" srcOrd="5" destOrd="0" presId="urn:microsoft.com/office/officeart/2005/8/layout/radial4"/>
    <dgm:cxn modelId="{7B995A57-5F18-4FBB-96DC-63B22B16568B}" type="presParOf" srcId="{B866F60D-EF7C-460B-9D95-F0515BAB6F60}" destId="{3B231E30-5320-4C5C-A314-357AD5EE12E9}" srcOrd="6" destOrd="0" presId="urn:microsoft.com/office/officeart/2005/8/layout/radial4"/>
    <dgm:cxn modelId="{2850E5B8-EAF8-4801-9F01-F7BA7A67FAD7}" type="presParOf" srcId="{B866F60D-EF7C-460B-9D95-F0515BAB6F60}" destId="{6F1DBB08-FE49-4090-941A-BEE6DF0B258B}" srcOrd="7" destOrd="0" presId="urn:microsoft.com/office/officeart/2005/8/layout/radial4"/>
    <dgm:cxn modelId="{9E2B441D-2782-4924-9215-CA76447422E5}" type="presParOf" srcId="{B866F60D-EF7C-460B-9D95-F0515BAB6F60}" destId="{7E1DF2AC-2878-4F9E-B74B-B377CC343022}" srcOrd="8" destOrd="0" presId="urn:microsoft.com/office/officeart/2005/8/layout/radial4"/>
    <dgm:cxn modelId="{680A5B5B-6D81-4E74-B1B6-BC2A55D92DA5}" type="presParOf" srcId="{B866F60D-EF7C-460B-9D95-F0515BAB6F60}" destId="{B3234758-7820-49E9-9A34-1ABA89BC2FF2}" srcOrd="9" destOrd="0" presId="urn:microsoft.com/office/officeart/2005/8/layout/radial4"/>
    <dgm:cxn modelId="{D9660711-8AD9-42EC-8F14-C803ADC1F678}" type="presParOf" srcId="{B866F60D-EF7C-460B-9D95-F0515BAB6F60}" destId="{12EBC704-9D7C-469B-BCA2-8AA2E99C376C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AC0892-ECE6-4779-8AFC-369A771D62AB}">
      <dsp:nvSpPr>
        <dsp:cNvPr id="0" name=""/>
        <dsp:cNvSpPr/>
      </dsp:nvSpPr>
      <dsp:spPr>
        <a:xfrm>
          <a:off x="3264132" y="3765520"/>
          <a:ext cx="2313932" cy="231393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Writing an equation of a line</a:t>
          </a:r>
          <a:endParaRPr lang="en-US" sz="2900" kern="1200" dirty="0"/>
        </a:p>
      </dsp:txBody>
      <dsp:txXfrm>
        <a:off x="3602999" y="4104387"/>
        <a:ext cx="1636198" cy="1636198"/>
      </dsp:txXfrm>
    </dsp:sp>
    <dsp:sp modelId="{67331E83-16B5-4C8C-8567-CEEBC1EE5B3F}">
      <dsp:nvSpPr>
        <dsp:cNvPr id="0" name=""/>
        <dsp:cNvSpPr/>
      </dsp:nvSpPr>
      <dsp:spPr>
        <a:xfrm rot="10800000">
          <a:off x="1025104" y="4592750"/>
          <a:ext cx="2115881" cy="65947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E712A6B-5126-4555-AD65-7FE2C88B556C}">
      <dsp:nvSpPr>
        <dsp:cNvPr id="0" name=""/>
        <dsp:cNvSpPr/>
      </dsp:nvSpPr>
      <dsp:spPr>
        <a:xfrm>
          <a:off x="-74013" y="4043192"/>
          <a:ext cx="2198235" cy="17585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kern="1200" dirty="0" smtClean="0"/>
            <a:t>Slope &amp;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kern="1200" dirty="0" smtClean="0"/>
            <a:t>y-intercept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kern="1200" dirty="0" smtClean="0"/>
            <a:t>_____________</a:t>
          </a:r>
          <a:endParaRPr lang="en-US" sz="2400" kern="1200" dirty="0"/>
        </a:p>
      </dsp:txBody>
      <dsp:txXfrm>
        <a:off x="-22506" y="4094699"/>
        <a:ext cx="2095221" cy="1655574"/>
      </dsp:txXfrm>
    </dsp:sp>
    <dsp:sp modelId="{C30120F7-DA21-4DB7-9F32-A625C115B6C1}">
      <dsp:nvSpPr>
        <dsp:cNvPr id="0" name=""/>
        <dsp:cNvSpPr/>
      </dsp:nvSpPr>
      <dsp:spPr>
        <a:xfrm rot="13238791">
          <a:off x="1448929" y="3014548"/>
          <a:ext cx="2267741" cy="65947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tint val="50000"/>
                <a:satMod val="300000"/>
              </a:schemeClr>
            </a:gs>
            <a:gs pos="35000">
              <a:schemeClr val="accent5">
                <a:hueOff val="-2483469"/>
                <a:satOff val="9953"/>
                <a:lumOff val="2157"/>
                <a:alphaOff val="0"/>
                <a:tint val="37000"/>
                <a:satMod val="30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FBDF1B3-4622-441D-9D48-3C16AE5FEC21}">
      <dsp:nvSpPr>
        <dsp:cNvPr id="0" name=""/>
        <dsp:cNvSpPr/>
      </dsp:nvSpPr>
      <dsp:spPr>
        <a:xfrm>
          <a:off x="374669" y="1726396"/>
          <a:ext cx="2695630" cy="17585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tint val="50000"/>
                <a:satMod val="300000"/>
              </a:schemeClr>
            </a:gs>
            <a:gs pos="35000">
              <a:schemeClr val="accent5">
                <a:hueOff val="-2483469"/>
                <a:satOff val="9953"/>
                <a:lumOff val="2157"/>
                <a:alphaOff val="0"/>
                <a:tint val="37000"/>
                <a:satMod val="30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Slope &amp; point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Times New Roman" pitchFamily="18" charset="0"/>
              <a:cs typeface="Times New Roman" pitchFamily="18" charset="0"/>
            </a:rPr>
            <a:t>_________________</a:t>
          </a:r>
          <a:endParaRPr lang="en-US" sz="2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6176" y="1777903"/>
        <a:ext cx="2592616" cy="1655574"/>
      </dsp:txXfrm>
    </dsp:sp>
    <dsp:sp modelId="{E47B4F13-1579-4706-B384-4EDC13DBD171}">
      <dsp:nvSpPr>
        <dsp:cNvPr id="0" name=""/>
        <dsp:cNvSpPr/>
      </dsp:nvSpPr>
      <dsp:spPr>
        <a:xfrm rot="16322839">
          <a:off x="3223157" y="1996443"/>
          <a:ext cx="2581506" cy="65947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50000"/>
                <a:satMod val="300000"/>
              </a:schemeClr>
            </a:gs>
            <a:gs pos="35000">
              <a:schemeClr val="accent5">
                <a:hueOff val="-4966938"/>
                <a:satOff val="19906"/>
                <a:lumOff val="4314"/>
                <a:alphaOff val="0"/>
                <a:tint val="37000"/>
                <a:satMod val="30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B231E30-5320-4C5C-A314-357AD5EE12E9}">
      <dsp:nvSpPr>
        <dsp:cNvPr id="0" name=""/>
        <dsp:cNvSpPr/>
      </dsp:nvSpPr>
      <dsp:spPr>
        <a:xfrm>
          <a:off x="3147051" y="281938"/>
          <a:ext cx="2825941" cy="15086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50000"/>
                <a:satMod val="300000"/>
              </a:schemeClr>
            </a:gs>
            <a:gs pos="35000">
              <a:schemeClr val="accent5">
                <a:hueOff val="-4966938"/>
                <a:satOff val="19906"/>
                <a:lumOff val="4314"/>
                <a:alphaOff val="0"/>
                <a:tint val="37000"/>
                <a:satMod val="30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2 points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1. Find </a:t>
          </a:r>
          <a:r>
            <a:rPr lang="en-US" sz="2000" kern="1200" dirty="0" smtClean="0"/>
            <a:t>____________.</a:t>
          </a:r>
          <a:endParaRPr lang="en-US" sz="20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2. Use </a:t>
          </a:r>
          <a:r>
            <a:rPr lang="en-US" sz="2000" kern="1200" dirty="0" smtClean="0"/>
            <a:t>__________ </a:t>
          </a:r>
          <a:r>
            <a:rPr lang="en-US" sz="2000" kern="1200" dirty="0" smtClean="0"/>
            <a:t>form.</a:t>
          </a:r>
          <a:endParaRPr lang="en-US" sz="2000" kern="1200" dirty="0"/>
        </a:p>
      </dsp:txBody>
      <dsp:txXfrm>
        <a:off x="3191237" y="326124"/>
        <a:ext cx="2737569" cy="1420250"/>
      </dsp:txXfrm>
    </dsp:sp>
    <dsp:sp modelId="{6F1DBB08-FE49-4090-941A-BEE6DF0B258B}">
      <dsp:nvSpPr>
        <dsp:cNvPr id="0" name=""/>
        <dsp:cNvSpPr/>
      </dsp:nvSpPr>
      <dsp:spPr>
        <a:xfrm rot="19106496">
          <a:off x="5075663" y="2875210"/>
          <a:ext cx="2565556" cy="65947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tint val="50000"/>
                <a:satMod val="300000"/>
              </a:schemeClr>
            </a:gs>
            <a:gs pos="35000">
              <a:schemeClr val="accent5">
                <a:hueOff val="-7450407"/>
                <a:satOff val="29858"/>
                <a:lumOff val="6471"/>
                <a:alphaOff val="0"/>
                <a:tint val="37000"/>
                <a:satMod val="30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E1DF2AC-2878-4F9E-B74B-B377CC343022}">
      <dsp:nvSpPr>
        <dsp:cNvPr id="0" name=""/>
        <dsp:cNvSpPr/>
      </dsp:nvSpPr>
      <dsp:spPr>
        <a:xfrm>
          <a:off x="6219201" y="1256024"/>
          <a:ext cx="2198235" cy="21958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tint val="50000"/>
                <a:satMod val="300000"/>
              </a:schemeClr>
            </a:gs>
            <a:gs pos="35000">
              <a:schemeClr val="accent5">
                <a:hueOff val="-7450407"/>
                <a:satOff val="29858"/>
                <a:lumOff val="6471"/>
                <a:alphaOff val="0"/>
                <a:tint val="37000"/>
                <a:satMod val="30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Cambria Math" pitchFamily="18" charset="0"/>
              <a:ea typeface="Cambria Math" pitchFamily="18" charset="0"/>
            </a:rPr>
            <a:t>Point &amp; equation of ∥ line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Cambria Math" pitchFamily="18" charset="0"/>
              <a:ea typeface="Cambria Math" pitchFamily="18" charset="0"/>
            </a:rPr>
            <a:t>The slopes of parallel lines are </a:t>
          </a:r>
          <a:r>
            <a:rPr lang="en-US" sz="2000" kern="1200" dirty="0" smtClean="0">
              <a:latin typeface="Cambria Math" pitchFamily="18" charset="0"/>
              <a:ea typeface="Cambria Math" pitchFamily="18" charset="0"/>
            </a:rPr>
            <a:t>_________________.</a:t>
          </a:r>
          <a:endParaRPr lang="en-US" sz="2000" kern="1200" dirty="0">
            <a:latin typeface="Cambria Math" pitchFamily="18" charset="0"/>
            <a:ea typeface="Cambria Math" pitchFamily="18" charset="0"/>
          </a:endParaRPr>
        </a:p>
      </dsp:txBody>
      <dsp:txXfrm>
        <a:off x="6283517" y="1320340"/>
        <a:ext cx="2069603" cy="2067264"/>
      </dsp:txXfrm>
    </dsp:sp>
    <dsp:sp modelId="{B3234758-7820-49E9-9A34-1ABA89BC2FF2}">
      <dsp:nvSpPr>
        <dsp:cNvPr id="0" name=""/>
        <dsp:cNvSpPr/>
      </dsp:nvSpPr>
      <dsp:spPr>
        <a:xfrm rot="138640">
          <a:off x="5787166" y="4751043"/>
          <a:ext cx="2118492" cy="65947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2EBC704-9D7C-469B-BCA2-8AA2E99C376C}">
      <dsp:nvSpPr>
        <dsp:cNvPr id="0" name=""/>
        <dsp:cNvSpPr/>
      </dsp:nvSpPr>
      <dsp:spPr>
        <a:xfrm>
          <a:off x="6568571" y="3896184"/>
          <a:ext cx="2497041" cy="23266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Cambria Math" pitchFamily="18" charset="0"/>
              <a:ea typeface="Cambria Math" pitchFamily="18" charset="0"/>
            </a:rPr>
            <a:t>Point &amp; equation of ⊥ line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Cambria Math" pitchFamily="18" charset="0"/>
              <a:ea typeface="Cambria Math" pitchFamily="18" charset="0"/>
            </a:rPr>
            <a:t>The slopes of perpendicular lines are  </a:t>
          </a:r>
          <a:r>
            <a:rPr lang="en-US" sz="2000" kern="1200" dirty="0" smtClean="0">
              <a:latin typeface="Cambria Math" pitchFamily="18" charset="0"/>
              <a:ea typeface="Cambria Math" pitchFamily="18" charset="0"/>
            </a:rPr>
            <a:t>_____________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Cambria Math" pitchFamily="18" charset="0"/>
              <a:ea typeface="Cambria Math" pitchFamily="18" charset="0"/>
            </a:rPr>
            <a:t>_________________.</a:t>
          </a:r>
          <a:endParaRPr lang="en-US" sz="2000" kern="1200" dirty="0">
            <a:latin typeface="Cambria Math" pitchFamily="18" charset="0"/>
            <a:ea typeface="Cambria Math" pitchFamily="18" charset="0"/>
          </a:endParaRPr>
        </a:p>
      </dsp:txBody>
      <dsp:txXfrm>
        <a:off x="6636717" y="3964330"/>
        <a:ext cx="2360749" cy="21903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AC0892-ECE6-4779-8AFC-369A771D62AB}">
      <dsp:nvSpPr>
        <dsp:cNvPr id="0" name=""/>
        <dsp:cNvSpPr/>
      </dsp:nvSpPr>
      <dsp:spPr>
        <a:xfrm>
          <a:off x="3264132" y="3765520"/>
          <a:ext cx="2313932" cy="231393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Writing an equation of a line</a:t>
          </a:r>
          <a:endParaRPr lang="en-US" sz="2900" kern="1200" dirty="0"/>
        </a:p>
      </dsp:txBody>
      <dsp:txXfrm>
        <a:off x="3602999" y="4104387"/>
        <a:ext cx="1636198" cy="1636198"/>
      </dsp:txXfrm>
    </dsp:sp>
    <dsp:sp modelId="{67331E83-16B5-4C8C-8567-CEEBC1EE5B3F}">
      <dsp:nvSpPr>
        <dsp:cNvPr id="0" name=""/>
        <dsp:cNvSpPr/>
      </dsp:nvSpPr>
      <dsp:spPr>
        <a:xfrm rot="10800000">
          <a:off x="1025104" y="4592750"/>
          <a:ext cx="2115881" cy="65947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E712A6B-5126-4555-AD65-7FE2C88B556C}">
      <dsp:nvSpPr>
        <dsp:cNvPr id="0" name=""/>
        <dsp:cNvSpPr/>
      </dsp:nvSpPr>
      <dsp:spPr>
        <a:xfrm>
          <a:off x="-74013" y="4043192"/>
          <a:ext cx="2198235" cy="17585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kern="1200" dirty="0" smtClean="0"/>
            <a:t>Slope &amp;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kern="1200" dirty="0" smtClean="0"/>
            <a:t>y-intercept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kern="1200" dirty="0" smtClean="0"/>
            <a:t>(</a:t>
          </a:r>
          <a:r>
            <a:rPr lang="en-US" sz="2400" i="1" kern="1200" dirty="0" smtClean="0">
              <a:latin typeface="Times New Roman" pitchFamily="18" charset="0"/>
              <a:cs typeface="Times New Roman" pitchFamily="18" charset="0"/>
            </a:rPr>
            <a:t>y = </a:t>
          </a:r>
          <a:r>
            <a:rPr lang="en-US" sz="2400" i="1" kern="1200" dirty="0" err="1" smtClean="0">
              <a:latin typeface="Times New Roman" pitchFamily="18" charset="0"/>
              <a:cs typeface="Times New Roman" pitchFamily="18" charset="0"/>
            </a:rPr>
            <a:t>mx+b</a:t>
          </a:r>
          <a:r>
            <a:rPr lang="en-US" sz="2400" kern="1200" dirty="0" smtClean="0"/>
            <a:t>)</a:t>
          </a:r>
          <a:endParaRPr lang="en-US" sz="2400" kern="1200" dirty="0"/>
        </a:p>
      </dsp:txBody>
      <dsp:txXfrm>
        <a:off x="-22506" y="4094699"/>
        <a:ext cx="2095221" cy="1655574"/>
      </dsp:txXfrm>
    </dsp:sp>
    <dsp:sp modelId="{C30120F7-DA21-4DB7-9F32-A625C115B6C1}">
      <dsp:nvSpPr>
        <dsp:cNvPr id="0" name=""/>
        <dsp:cNvSpPr/>
      </dsp:nvSpPr>
      <dsp:spPr>
        <a:xfrm rot="13238791">
          <a:off x="1448929" y="3014548"/>
          <a:ext cx="2267741" cy="65947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tint val="50000"/>
                <a:satMod val="300000"/>
              </a:schemeClr>
            </a:gs>
            <a:gs pos="35000">
              <a:schemeClr val="accent5">
                <a:hueOff val="-2483469"/>
                <a:satOff val="9953"/>
                <a:lumOff val="2157"/>
                <a:alphaOff val="0"/>
                <a:tint val="37000"/>
                <a:satMod val="30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FBDF1B3-4622-441D-9D48-3C16AE5FEC21}">
      <dsp:nvSpPr>
        <dsp:cNvPr id="0" name=""/>
        <dsp:cNvSpPr/>
      </dsp:nvSpPr>
      <dsp:spPr>
        <a:xfrm>
          <a:off x="374669" y="1726396"/>
          <a:ext cx="2695630" cy="17585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tint val="50000"/>
                <a:satMod val="300000"/>
              </a:schemeClr>
            </a:gs>
            <a:gs pos="35000">
              <a:schemeClr val="accent5">
                <a:hueOff val="-2483469"/>
                <a:satOff val="9953"/>
                <a:lumOff val="2157"/>
                <a:alphaOff val="0"/>
                <a:tint val="37000"/>
                <a:satMod val="30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Slope &amp; point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en-US" sz="2200" i="1" kern="1200" dirty="0" smtClean="0">
              <a:latin typeface="Times New Roman" pitchFamily="18" charset="0"/>
              <a:cs typeface="Times New Roman" pitchFamily="18" charset="0"/>
            </a:rPr>
            <a:t>y</a:t>
          </a:r>
          <a:r>
            <a:rPr lang="en-US" sz="2200" kern="1200" baseline="-25000" dirty="0" smtClean="0">
              <a:latin typeface="Times New Roman" pitchFamily="18" charset="0"/>
              <a:cs typeface="Times New Roman" pitchFamily="18" charset="0"/>
            </a:rPr>
            <a:t>2</a:t>
          </a:r>
          <a:r>
            <a:rPr lang="en-US" sz="2200" kern="1200" dirty="0" smtClean="0">
              <a:latin typeface="Times New Roman" pitchFamily="18" charset="0"/>
              <a:cs typeface="Times New Roman" pitchFamily="18" charset="0"/>
            </a:rPr>
            <a:t> – </a:t>
          </a:r>
          <a:r>
            <a:rPr lang="en-US" sz="2200" i="1" kern="1200" dirty="0" smtClean="0">
              <a:latin typeface="Times New Roman" pitchFamily="18" charset="0"/>
              <a:cs typeface="Times New Roman" pitchFamily="18" charset="0"/>
            </a:rPr>
            <a:t>y</a:t>
          </a:r>
          <a:r>
            <a:rPr lang="en-US" sz="2200" kern="1200" baseline="-25000" dirty="0" smtClean="0">
              <a:latin typeface="Times New Roman" pitchFamily="18" charset="0"/>
              <a:cs typeface="Times New Roman" pitchFamily="18" charset="0"/>
            </a:rPr>
            <a:t>1</a:t>
          </a:r>
          <a:r>
            <a:rPr lang="en-US" sz="2200" kern="1200" dirty="0" smtClean="0">
              <a:latin typeface="Times New Roman" pitchFamily="18" charset="0"/>
              <a:cs typeface="Times New Roman" pitchFamily="18" charset="0"/>
            </a:rPr>
            <a:t>) = </a:t>
          </a:r>
          <a:r>
            <a:rPr lang="en-US" sz="2200" i="1" kern="1200" dirty="0" smtClean="0">
              <a:latin typeface="Times New Roman" pitchFamily="18" charset="0"/>
              <a:cs typeface="Times New Roman" pitchFamily="18" charset="0"/>
            </a:rPr>
            <a:t>m</a:t>
          </a:r>
          <a:r>
            <a:rPr lang="en-US" sz="2200" kern="1200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en-US" sz="2200" i="1" kern="1200" dirty="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2200" kern="1200" baseline="-25000" dirty="0" smtClean="0">
              <a:latin typeface="Times New Roman" pitchFamily="18" charset="0"/>
              <a:cs typeface="Times New Roman" pitchFamily="18" charset="0"/>
            </a:rPr>
            <a:t>2</a:t>
          </a:r>
          <a:r>
            <a:rPr lang="en-US" sz="2200" kern="1200" dirty="0" smtClean="0">
              <a:latin typeface="Times New Roman" pitchFamily="18" charset="0"/>
              <a:cs typeface="Times New Roman" pitchFamily="18" charset="0"/>
            </a:rPr>
            <a:t> – </a:t>
          </a:r>
          <a:r>
            <a:rPr lang="en-US" sz="2200" i="1" kern="1200" dirty="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2200" kern="1200" baseline="-25000" dirty="0" smtClean="0">
              <a:latin typeface="Times New Roman" pitchFamily="18" charset="0"/>
              <a:cs typeface="Times New Roman" pitchFamily="18" charset="0"/>
            </a:rPr>
            <a:t>1</a:t>
          </a:r>
          <a:r>
            <a:rPr lang="en-US" sz="2200" kern="1200" dirty="0" smtClean="0">
              <a:latin typeface="Times New Roman" pitchFamily="18" charset="0"/>
              <a:cs typeface="Times New Roman" pitchFamily="18" charset="0"/>
            </a:rPr>
            <a:t>)</a:t>
          </a:r>
          <a:endParaRPr lang="en-US" sz="2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6176" y="1777903"/>
        <a:ext cx="2592616" cy="1655574"/>
      </dsp:txXfrm>
    </dsp:sp>
    <dsp:sp modelId="{E47B4F13-1579-4706-B384-4EDC13DBD171}">
      <dsp:nvSpPr>
        <dsp:cNvPr id="0" name=""/>
        <dsp:cNvSpPr/>
      </dsp:nvSpPr>
      <dsp:spPr>
        <a:xfrm rot="16322839">
          <a:off x="3223157" y="1996443"/>
          <a:ext cx="2581506" cy="65947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50000"/>
                <a:satMod val="300000"/>
              </a:schemeClr>
            </a:gs>
            <a:gs pos="35000">
              <a:schemeClr val="accent5">
                <a:hueOff val="-4966938"/>
                <a:satOff val="19906"/>
                <a:lumOff val="4314"/>
                <a:alphaOff val="0"/>
                <a:tint val="37000"/>
                <a:satMod val="30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B231E30-5320-4C5C-A314-357AD5EE12E9}">
      <dsp:nvSpPr>
        <dsp:cNvPr id="0" name=""/>
        <dsp:cNvSpPr/>
      </dsp:nvSpPr>
      <dsp:spPr>
        <a:xfrm>
          <a:off x="3147051" y="281938"/>
          <a:ext cx="2825941" cy="15086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50000"/>
                <a:satMod val="300000"/>
              </a:schemeClr>
            </a:gs>
            <a:gs pos="35000">
              <a:schemeClr val="accent5">
                <a:hueOff val="-4966938"/>
                <a:satOff val="19906"/>
                <a:lumOff val="4314"/>
                <a:alphaOff val="0"/>
                <a:tint val="37000"/>
                <a:satMod val="30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2 points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1. Find slope.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2. Use point-slope form.</a:t>
          </a:r>
          <a:endParaRPr lang="en-US" sz="2000" kern="1200" dirty="0"/>
        </a:p>
      </dsp:txBody>
      <dsp:txXfrm>
        <a:off x="3191237" y="326124"/>
        <a:ext cx="2737569" cy="1420250"/>
      </dsp:txXfrm>
    </dsp:sp>
    <dsp:sp modelId="{6F1DBB08-FE49-4090-941A-BEE6DF0B258B}">
      <dsp:nvSpPr>
        <dsp:cNvPr id="0" name=""/>
        <dsp:cNvSpPr/>
      </dsp:nvSpPr>
      <dsp:spPr>
        <a:xfrm rot="19106496">
          <a:off x="5075663" y="2875210"/>
          <a:ext cx="2565556" cy="65947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tint val="50000"/>
                <a:satMod val="300000"/>
              </a:schemeClr>
            </a:gs>
            <a:gs pos="35000">
              <a:schemeClr val="accent5">
                <a:hueOff val="-7450407"/>
                <a:satOff val="29858"/>
                <a:lumOff val="6471"/>
                <a:alphaOff val="0"/>
                <a:tint val="37000"/>
                <a:satMod val="30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E1DF2AC-2878-4F9E-B74B-B377CC343022}">
      <dsp:nvSpPr>
        <dsp:cNvPr id="0" name=""/>
        <dsp:cNvSpPr/>
      </dsp:nvSpPr>
      <dsp:spPr>
        <a:xfrm>
          <a:off x="6219201" y="1256024"/>
          <a:ext cx="2198235" cy="21958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tint val="50000"/>
                <a:satMod val="300000"/>
              </a:schemeClr>
            </a:gs>
            <a:gs pos="35000">
              <a:schemeClr val="accent5">
                <a:hueOff val="-7450407"/>
                <a:satOff val="29858"/>
                <a:lumOff val="6471"/>
                <a:alphaOff val="0"/>
                <a:tint val="37000"/>
                <a:satMod val="30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Cambria Math" pitchFamily="18" charset="0"/>
              <a:ea typeface="Cambria Math" pitchFamily="18" charset="0"/>
            </a:rPr>
            <a:t>Point &amp; equation of ∥ line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Cambria Math" pitchFamily="18" charset="0"/>
              <a:ea typeface="Cambria Math" pitchFamily="18" charset="0"/>
            </a:rPr>
            <a:t>The slopes of parallel lines are equal.</a:t>
          </a:r>
          <a:endParaRPr lang="en-US" sz="2000" kern="1200" dirty="0">
            <a:latin typeface="Cambria Math" pitchFamily="18" charset="0"/>
            <a:ea typeface="Cambria Math" pitchFamily="18" charset="0"/>
          </a:endParaRPr>
        </a:p>
      </dsp:txBody>
      <dsp:txXfrm>
        <a:off x="6283517" y="1320340"/>
        <a:ext cx="2069603" cy="2067264"/>
      </dsp:txXfrm>
    </dsp:sp>
    <dsp:sp modelId="{B3234758-7820-49E9-9A34-1ABA89BC2FF2}">
      <dsp:nvSpPr>
        <dsp:cNvPr id="0" name=""/>
        <dsp:cNvSpPr/>
      </dsp:nvSpPr>
      <dsp:spPr>
        <a:xfrm rot="138640">
          <a:off x="5787166" y="4751043"/>
          <a:ext cx="2118492" cy="65947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2EBC704-9D7C-469B-BCA2-8AA2E99C376C}">
      <dsp:nvSpPr>
        <dsp:cNvPr id="0" name=""/>
        <dsp:cNvSpPr/>
      </dsp:nvSpPr>
      <dsp:spPr>
        <a:xfrm>
          <a:off x="6568571" y="3896184"/>
          <a:ext cx="2497041" cy="23266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Cambria Math" pitchFamily="18" charset="0"/>
              <a:ea typeface="Cambria Math" pitchFamily="18" charset="0"/>
            </a:rPr>
            <a:t>Point &amp; equation of ⊥ line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Cambria Math" pitchFamily="18" charset="0"/>
              <a:ea typeface="Cambria Math" pitchFamily="18" charset="0"/>
            </a:rPr>
            <a:t>The slopes of perpendicular lines are  negative reciprocals.</a:t>
          </a:r>
          <a:endParaRPr lang="en-US" sz="2000" kern="1200" dirty="0">
            <a:latin typeface="Cambria Math" pitchFamily="18" charset="0"/>
            <a:ea typeface="Cambria Math" pitchFamily="18" charset="0"/>
          </a:endParaRPr>
        </a:p>
      </dsp:txBody>
      <dsp:txXfrm>
        <a:off x="6636717" y="3964330"/>
        <a:ext cx="2360749" cy="21903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EEF6E-7D23-4B9A-97B7-FE46A0376944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94477-9FC8-4944-9DA4-B281E2F837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58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6" indent="0">
              <a:buNone/>
              <a:defRPr sz="2800"/>
            </a:lvl2pPr>
            <a:lvl3pPr marL="914293" indent="0">
              <a:buNone/>
              <a:defRPr sz="2400"/>
            </a:lvl3pPr>
            <a:lvl4pPr marL="1371440" indent="0">
              <a:buNone/>
              <a:defRPr sz="2000"/>
            </a:lvl4pPr>
            <a:lvl5pPr marL="1828586" indent="0">
              <a:buNone/>
              <a:defRPr sz="2000"/>
            </a:lvl5pPr>
            <a:lvl6pPr marL="2285733" indent="0">
              <a:buNone/>
              <a:defRPr sz="2000"/>
            </a:lvl6pPr>
            <a:lvl7pPr marL="2742879" indent="0">
              <a:buNone/>
              <a:defRPr sz="2000"/>
            </a:lvl7pPr>
            <a:lvl8pPr marL="3200026" indent="0">
              <a:buNone/>
              <a:defRPr sz="2000"/>
            </a:lvl8pPr>
            <a:lvl9pPr marL="3657172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9" tIns="45714" rIns="91429" bIns="4571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9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0" indent="-342860" algn="l" defTabSz="91429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3" indent="-285717" algn="l" defTabSz="91429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7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13" indent="-228573" algn="l" defTabSz="91429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9" indent="-228573" algn="l" defTabSz="91429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0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53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99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4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2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881876239"/>
              </p:ext>
            </p:extLst>
          </p:nvPr>
        </p:nvGraphicFramePr>
        <p:xfrm>
          <a:off x="76200" y="0"/>
          <a:ext cx="89916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6594803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© 2011, Dr. Jennifer L. </a:t>
            </a:r>
            <a:r>
              <a:rPr lang="en-US" sz="1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Bell,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LaGrange High School, LaGrange, Georgia			(MCC9-12.G.GPE.5)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76200" y="0"/>
          <a:ext cx="89916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6594803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© 2011, Dr. Jennifer L. </a:t>
            </a:r>
            <a:r>
              <a:rPr lang="en-US" sz="1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Bell,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LaGrange High School, LaGrange, Georgia			(MCC9-12.G.GPE.5)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0220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1005</TotalTime>
  <Words>156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Jennifer L. Bell</dc:creator>
  <cp:lastModifiedBy>Dr. Jennifer L. Brown</cp:lastModifiedBy>
  <cp:revision>334</cp:revision>
  <dcterms:created xsi:type="dcterms:W3CDTF">2010-07-22T12:50:27Z</dcterms:created>
  <dcterms:modified xsi:type="dcterms:W3CDTF">2014-07-01T18:47:35Z</dcterms:modified>
</cp:coreProperties>
</file>