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5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1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1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2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2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4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2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F585E-D6DC-4908-8B52-EA42BD6AC94A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6120E-74B7-4E37-82B1-D4A87912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7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recalculus.nonstopmathfun.com/page/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6400801"/>
            <a:chOff x="292963" y="195308"/>
            <a:chExt cx="4114800" cy="64008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6400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6400801"/>
            <a:chOff x="292963" y="195308"/>
            <a:chExt cx="4114800" cy="64008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6400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963" y="6130604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Horizontal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55" y="6130604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Horizontal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963" y="4883330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“inside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function”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7329" y="4883330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 “outside the function” _____________ or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4883330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1 “inside the function” _____________ it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4883330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“inside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function” _____________ or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2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5943601"/>
            <a:chOff x="292963" y="195308"/>
            <a:chExt cx="4114800" cy="59436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594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5943601"/>
            <a:chOff x="292963" y="195308"/>
            <a:chExt cx="4114800" cy="59436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594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963" y="5615692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Horizontal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55" y="5615692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Horizontal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963" y="4368418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7329" y="4368418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4368418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4368418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5486401"/>
            <a:chOff x="292963" y="195308"/>
            <a:chExt cx="4114800" cy="54864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548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5486401"/>
            <a:chOff x="292963" y="195308"/>
            <a:chExt cx="4114800" cy="54864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548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963" y="5216197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Vertical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55" y="5216197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Vertical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963" y="396892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 “outside the function” _____________ or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7329" y="396892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 “outside the function”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396892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1 “outside the function” _____________ or _____________ 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396892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1 “outside the function” _____________ 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32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5029201"/>
            <a:chOff x="292963" y="195308"/>
            <a:chExt cx="4114800" cy="50292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5029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5029201"/>
            <a:chOff x="292963" y="195308"/>
            <a:chExt cx="4114800" cy="50292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5029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92963" y="4710167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Vertical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42155" y="4710167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Vertical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963" y="346289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47329" y="346289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-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346289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346289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-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92963" y="195308"/>
            <a:ext cx="4114800" cy="4572001"/>
            <a:chOff x="292963" y="195308"/>
            <a:chExt cx="4114800" cy="45720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457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4572001"/>
            <a:chOff x="292963" y="195308"/>
            <a:chExt cx="4114800" cy="45720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457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292963" y="3391775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Function Transformations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2155" y="3396932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Function Transformations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3" name="Picture 12" descr="[image]"/>
          <p:cNvPicPr/>
          <p:nvPr/>
        </p:nvPicPr>
        <p:blipFill rotWithShape="1">
          <a:blip r:embed="rId2" cstate="print"/>
          <a:srcRect l="4225" t="5644" r="5516" b="6593"/>
          <a:stretch/>
        </p:blipFill>
        <p:spPr bwMode="auto">
          <a:xfrm>
            <a:off x="841603" y="508956"/>
            <a:ext cx="301752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4225" t="5644" r="5516" b="6593"/>
          <a:stretch/>
        </p:blipFill>
        <p:spPr bwMode="auto">
          <a:xfrm>
            <a:off x="5290795" y="508956"/>
            <a:ext cx="301752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83894" y="3903600"/>
            <a:ext cx="5562303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Name ___________________________________________</a:t>
            </a: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Adapted by Dr. Jennifer L. Brown, Columbus State University, ©2014</a:t>
            </a: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Original Source </a:t>
            </a:r>
            <a:r>
              <a:rPr lang="en-US" sz="10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http://precalculus.nonstopmathfun.com/page/9/</a:t>
            </a:r>
            <a:endParaRPr lang="en-US" sz="1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(MCC9-12.F.BF.3)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33086" y="3897259"/>
            <a:ext cx="5562303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Name ___________________________________________</a:t>
            </a: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Adapted by Dr. Jennifer L. Brown, Columbus State University, ©2014</a:t>
            </a: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Original Source </a:t>
            </a:r>
            <a:r>
              <a:rPr lang="en-US" sz="10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http://precalculus.nonstopmathfun.com/page/9/</a:t>
            </a:r>
            <a:endParaRPr lang="en-US" sz="1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028700" algn="ctr">
              <a:spcBef>
                <a:spcPts val="0"/>
              </a:spcBef>
              <a:spcAft>
                <a:spcPts val="0"/>
              </a:spcAft>
              <a:tabLst>
                <a:tab pos="2859088" algn="l"/>
                <a:tab pos="3143250" algn="l"/>
                <a:tab pos="3773488" algn="l"/>
              </a:tabLst>
            </a:pPr>
            <a:r>
              <a:rPr lang="en-US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(MCC9-12.F.BF.3)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0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2823554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6400801"/>
            <a:chOff x="292963" y="195308"/>
            <a:chExt cx="4114800" cy="64008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6400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6400801"/>
            <a:chOff x="292963" y="195308"/>
            <a:chExt cx="4114800" cy="64008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6400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963" y="6130604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Horizontal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55" y="6130604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Horizontal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963" y="4883330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“inside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function”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7329" y="4883330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 “outside the function” _____________ or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4883330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1 “inside the function” _____________ it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4883330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“inside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function” _____________ or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0279" y="5468105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stretches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16029" y="5456657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shrinks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05293" y="5671663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squeezes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2308642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5943601"/>
            <a:chOff x="292963" y="195308"/>
            <a:chExt cx="4114800" cy="59436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594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5943601"/>
            <a:chOff x="292963" y="195308"/>
            <a:chExt cx="4114800" cy="59436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594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963" y="5615692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Horizontal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55" y="5615692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Horizontal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963" y="4368418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7329" y="4368418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4368418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4368418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6387" y="4953195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left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6128" y="5168637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right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89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190914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5486401"/>
            <a:chOff x="292963" y="195308"/>
            <a:chExt cx="4114800" cy="54864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548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5486401"/>
            <a:chOff x="292963" y="195308"/>
            <a:chExt cx="4114800" cy="54864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548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963" y="5216197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Vertical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55" y="5216197"/>
            <a:ext cx="4114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/>
                <a:solidFill>
                  <a:schemeClr val="accent3"/>
                </a:solidFill>
                <a:effectLst/>
              </a:rPr>
              <a:t>Vertical Shrinks &amp; Stretches</a:t>
            </a:r>
            <a:endParaRPr lang="en-U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963" y="396892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 “outside the function” _____________ or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7329" y="396892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 “outside the function” _____________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396892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1 “outside the function” _____________ or _____________ 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396892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1 “outside the function” _____________ it.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7762" y="4553698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shrinks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026" y="4768704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squeezes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92128" y="4553698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stretches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185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6797038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4730760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341485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[image]"/>
          <p:cNvPicPr/>
          <p:nvPr/>
        </p:nvPicPr>
        <p:blipFill rotWithShape="1">
          <a:blip r:embed="rId2" cstate="print"/>
          <a:srcRect l="6262" t="5220" r="4740" b="6592"/>
          <a:stretch/>
        </p:blipFill>
        <p:spPr bwMode="auto">
          <a:xfrm>
            <a:off x="275207" y="1403117"/>
            <a:ext cx="2103120" cy="2011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2963" y="195308"/>
            <a:ext cx="4114800" cy="5029201"/>
            <a:chOff x="292963" y="195308"/>
            <a:chExt cx="4114800" cy="5029201"/>
          </a:xfrm>
        </p:grpSpPr>
        <p:sp>
          <p:nvSpPr>
            <p:cNvPr id="4" name="Rectangle 3"/>
            <p:cNvSpPr/>
            <p:nvPr/>
          </p:nvSpPr>
          <p:spPr>
            <a:xfrm>
              <a:off x="292963" y="195309"/>
              <a:ext cx="4114800" cy="5029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42155" y="195308"/>
            <a:ext cx="4114800" cy="5029201"/>
            <a:chOff x="292963" y="195308"/>
            <a:chExt cx="4114800" cy="5029201"/>
          </a:xfrm>
        </p:grpSpPr>
        <p:sp>
          <p:nvSpPr>
            <p:cNvPr id="10" name="Rectangle 9"/>
            <p:cNvSpPr/>
            <p:nvPr/>
          </p:nvSpPr>
          <p:spPr>
            <a:xfrm>
              <a:off x="292963" y="195309"/>
              <a:ext cx="4114800" cy="5029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2963" y="195308"/>
              <a:ext cx="4114800" cy="27432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92963" y="4710167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Vertical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42155" y="4710167"/>
            <a:ext cx="4114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Vertical Shifts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963" y="346289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47329" y="346289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-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8516" y="3462893"/>
            <a:ext cx="2246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+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2882" y="3462893"/>
            <a:ext cx="22460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- </a:t>
            </a:r>
            <a:r>
              <a:rPr lang="en-US" sz="1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endParaRPr lang="en-US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6075" marR="285750" lvl="0" indent="-115888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subtracting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“outside the function” moves it _______________.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9754" y="4037831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59495" y="4253273"/>
            <a:ext cx="11540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down</a:t>
            </a:r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3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562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Jennifer L. Brown</dc:creator>
  <cp:lastModifiedBy>Dr. Jennifer L. Brown</cp:lastModifiedBy>
  <cp:revision>10</cp:revision>
  <dcterms:created xsi:type="dcterms:W3CDTF">2014-06-26T19:49:35Z</dcterms:created>
  <dcterms:modified xsi:type="dcterms:W3CDTF">2014-07-01T19:03:08Z</dcterms:modified>
</cp:coreProperties>
</file>