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772400" cy="100584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746" y="1944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0793-4C5D-4963-AF02-642C4000F75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97DA-0D0C-4AD0-8561-0369C53B9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0793-4C5D-4963-AF02-642C4000F75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97DA-0D0C-4AD0-8561-0369C53B9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0793-4C5D-4963-AF02-642C4000F75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97DA-0D0C-4AD0-8561-0369C53B9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0793-4C5D-4963-AF02-642C4000F75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97DA-0D0C-4AD0-8561-0369C53B9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0793-4C5D-4963-AF02-642C4000F75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97DA-0D0C-4AD0-8561-0369C53B9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0793-4C5D-4963-AF02-642C4000F75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97DA-0D0C-4AD0-8561-0369C53B9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0793-4C5D-4963-AF02-642C4000F75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97DA-0D0C-4AD0-8561-0369C53B9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0793-4C5D-4963-AF02-642C4000F75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97DA-0D0C-4AD0-8561-0369C53B9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0793-4C5D-4963-AF02-642C4000F75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97DA-0D0C-4AD0-8561-0369C53B9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0793-4C5D-4963-AF02-642C4000F75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97DA-0D0C-4AD0-8561-0369C53B9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0793-4C5D-4963-AF02-642C4000F75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97DA-0D0C-4AD0-8561-0369C53B9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50793-4C5D-4963-AF02-642C4000F75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C97DA-0D0C-4AD0-8561-0369C53B9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5029200"/>
            <a:ext cx="777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3352800"/>
            <a:ext cx="777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1676400"/>
            <a:ext cx="777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8382000"/>
            <a:ext cx="777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705600"/>
            <a:ext cx="777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 rot="5400000">
            <a:off x="-4086225" y="4759325"/>
            <a:ext cx="9309100" cy="53975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/>
            <a:r>
              <a:rPr lang="en-US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Solving Quadratics</a:t>
            </a:r>
            <a:endParaRPr lang="en-US" sz="36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653800" y="0"/>
          <a:ext cx="1647825" cy="466725"/>
        </p:xfrm>
        <a:graphic>
          <a:graphicData uri="http://schemas.openxmlformats.org/presentationml/2006/ole">
            <p:oleObj spid="_x0000_s1027" name="Equation" r:id="rId3" imgW="710891" imgH="203112" progId="Equation.3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320425" y="1683068"/>
          <a:ext cx="2314575" cy="466725"/>
        </p:xfrm>
        <a:graphic>
          <a:graphicData uri="http://schemas.openxmlformats.org/presentationml/2006/ole">
            <p:oleObj spid="_x0000_s1029" name="Equation" r:id="rId4" imgW="990170" imgH="203112" progId="Equation.3">
              <p:embed/>
            </p:oleObj>
          </a:graphicData>
        </a:graphic>
      </p:graphicFrame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5717381" y="1905000"/>
            <a:ext cx="1092200" cy="1219200"/>
            <a:chOff x="7940" y="820"/>
            <a:chExt cx="1720" cy="1920"/>
          </a:xfrm>
        </p:grpSpPr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>
              <a:off x="7940" y="820"/>
              <a:ext cx="1720" cy="19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 flipH="1">
              <a:off x="7940" y="820"/>
              <a:ext cx="1720" cy="19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1339475" y="3366136"/>
          <a:ext cx="2276475" cy="466725"/>
        </p:xfrm>
        <a:graphic>
          <a:graphicData uri="http://schemas.openxmlformats.org/presentationml/2006/ole">
            <p:oleObj spid="_x0000_s1034" name="Equation" r:id="rId5" imgW="977476" imgH="203112" progId="Equation.3">
              <p:embed/>
            </p:oleObj>
          </a:graphicData>
        </a:graphic>
      </p:graphicFrame>
      <p:grpSp>
        <p:nvGrpSpPr>
          <p:cNvPr id="1036" name="Group 12"/>
          <p:cNvGrpSpPr>
            <a:grpSpLocks/>
          </p:cNvGrpSpPr>
          <p:nvPr/>
        </p:nvGrpSpPr>
        <p:grpSpPr bwMode="auto">
          <a:xfrm>
            <a:off x="5257800" y="3548150"/>
            <a:ext cx="2011362" cy="1257300"/>
            <a:chOff x="7101" y="3550"/>
            <a:chExt cx="3168" cy="1980"/>
          </a:xfrm>
        </p:grpSpPr>
        <p:cxnSp>
          <p:nvCxnSpPr>
            <p:cNvPr id="1037" name="AutoShape 13"/>
            <p:cNvCxnSpPr>
              <a:cxnSpLocks noChangeShapeType="1"/>
            </p:cNvCxnSpPr>
            <p:nvPr/>
          </p:nvCxnSpPr>
          <p:spPr bwMode="auto">
            <a:xfrm>
              <a:off x="7940" y="3550"/>
              <a:ext cx="0" cy="19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8" name="AutoShape 14"/>
            <p:cNvCxnSpPr>
              <a:cxnSpLocks noChangeShapeType="1"/>
            </p:cNvCxnSpPr>
            <p:nvPr/>
          </p:nvCxnSpPr>
          <p:spPr bwMode="auto">
            <a:xfrm>
              <a:off x="9320" y="3550"/>
              <a:ext cx="0" cy="19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9" name="AutoShape 15"/>
            <p:cNvCxnSpPr>
              <a:cxnSpLocks noChangeShapeType="1"/>
            </p:cNvCxnSpPr>
            <p:nvPr/>
          </p:nvCxnSpPr>
          <p:spPr bwMode="auto">
            <a:xfrm flipV="1">
              <a:off x="7101" y="4144"/>
              <a:ext cx="316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0" name="AutoShape 16"/>
            <p:cNvCxnSpPr>
              <a:cxnSpLocks noChangeShapeType="1"/>
            </p:cNvCxnSpPr>
            <p:nvPr/>
          </p:nvCxnSpPr>
          <p:spPr bwMode="auto">
            <a:xfrm flipV="1">
              <a:off x="7101" y="5044"/>
              <a:ext cx="316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1310900" y="5049204"/>
          <a:ext cx="2333625" cy="466725"/>
        </p:xfrm>
        <a:graphic>
          <a:graphicData uri="http://schemas.openxmlformats.org/presentationml/2006/ole">
            <p:oleObj spid="_x0000_s1041" name="Equation" r:id="rId6" imgW="1002865" imgH="203112" progId="Equation.3">
              <p:embed/>
            </p:oleObj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5317331" y="5486400"/>
          <a:ext cx="1892300" cy="674688"/>
        </p:xfrm>
        <a:graphic>
          <a:graphicData uri="http://schemas.openxmlformats.org/presentationml/2006/ole">
            <p:oleObj spid="_x0000_s1043" name="Equation" r:id="rId7" imgW="1244520" imgH="444240" progId="Equation.3">
              <p:embed/>
            </p:oleObj>
          </a:graphicData>
        </a:graphic>
      </p:graphicFrame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1644275" y="8415338"/>
          <a:ext cx="1666875" cy="466725"/>
        </p:xfrm>
        <a:graphic>
          <a:graphicData uri="http://schemas.openxmlformats.org/presentationml/2006/ole">
            <p:oleObj spid="_x0000_s1044" name="Equation" r:id="rId8" imgW="710891" imgH="203112" progId="Equation.3">
              <p:embed/>
            </p:oleObj>
          </a:graphicData>
        </a:graphic>
      </p:graphicFrame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46" name="Object 22"/>
          <p:cNvGraphicFramePr>
            <a:graphicFrameLocks noChangeAspect="1"/>
          </p:cNvGraphicFramePr>
          <p:nvPr/>
        </p:nvGraphicFramePr>
        <p:xfrm>
          <a:off x="5344319" y="8382000"/>
          <a:ext cx="1838325" cy="533400"/>
        </p:xfrm>
        <a:graphic>
          <a:graphicData uri="http://schemas.openxmlformats.org/presentationml/2006/ole">
            <p:oleObj spid="_x0000_s1046" name="Equation" r:id="rId9" imgW="787400" imgH="228600" progId="Equation.3">
              <p:embed/>
            </p:oleObj>
          </a:graphicData>
        </a:graphic>
      </p:graphicFrame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48" name="Object 24"/>
          <p:cNvGraphicFramePr>
            <a:graphicFrameLocks noChangeAspect="1"/>
          </p:cNvGraphicFramePr>
          <p:nvPr/>
        </p:nvGraphicFramePr>
        <p:xfrm>
          <a:off x="1410912" y="6732272"/>
          <a:ext cx="2133600" cy="466725"/>
        </p:xfrm>
        <a:graphic>
          <a:graphicData uri="http://schemas.openxmlformats.org/presentationml/2006/ole">
            <p:oleObj spid="_x0000_s1048" name="Equation" r:id="rId10" imgW="914400" imgH="203200" progId="Equation.3">
              <p:embed/>
            </p:oleObj>
          </a:graphicData>
        </a:graphic>
      </p:graphicFrame>
      <p:grpSp>
        <p:nvGrpSpPr>
          <p:cNvPr id="1050" name="Group 26"/>
          <p:cNvGrpSpPr>
            <a:grpSpLocks/>
          </p:cNvGrpSpPr>
          <p:nvPr/>
        </p:nvGrpSpPr>
        <p:grpSpPr bwMode="auto">
          <a:xfrm>
            <a:off x="5486241" y="6781800"/>
            <a:ext cx="1554480" cy="1554480"/>
            <a:chOff x="7461" y="11884"/>
            <a:chExt cx="2880" cy="2880"/>
          </a:xfrm>
        </p:grpSpPr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7461" y="11884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52" name="AutoShape 28"/>
            <p:cNvCxnSpPr>
              <a:cxnSpLocks noChangeShapeType="1"/>
            </p:cNvCxnSpPr>
            <p:nvPr/>
          </p:nvCxnSpPr>
          <p:spPr bwMode="auto">
            <a:xfrm>
              <a:off x="8901" y="11884"/>
              <a:ext cx="1" cy="28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3" name="AutoShape 29"/>
            <p:cNvCxnSpPr>
              <a:cxnSpLocks noChangeShapeType="1"/>
            </p:cNvCxnSpPr>
            <p:nvPr/>
          </p:nvCxnSpPr>
          <p:spPr bwMode="auto">
            <a:xfrm>
              <a:off x="7461" y="13324"/>
              <a:ext cx="288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383280" y="5029200"/>
            <a:ext cx="4389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83280" y="3352800"/>
            <a:ext cx="4389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83280" y="1676400"/>
            <a:ext cx="4389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383280" y="8382000"/>
            <a:ext cx="4389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83280" y="6705600"/>
            <a:ext cx="4389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609600"/>
            <a:ext cx="1695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Factoring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(Perfect Square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7898" y="2252591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Factoring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7898" y="3895582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Factoring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9688" y="5538573"/>
            <a:ext cx="1105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Quadratic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Formula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0724" y="7181564"/>
            <a:ext cx="1263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Completing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the Square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7125" y="8824555"/>
            <a:ext cx="13310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Taking the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Square Root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600" y="8723293"/>
            <a:ext cx="220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(MCC9‐12.A.SSE.1a</a:t>
            </a:r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800" b="1" dirty="0" smtClean="0"/>
              <a:t>MCC9‐12.A.SSE.2;</a:t>
            </a:r>
          </a:p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MCC9‐12.A.SSE.3a</a:t>
            </a:r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MCC9‐12.A.SSE.3b;</a:t>
            </a:r>
          </a:p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MCC9‐12.A.REI.4a</a:t>
            </a:r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MCC9‐12.A.REI.4b;</a:t>
            </a:r>
          </a:p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MCC9‐12.F.IF.8a</a:t>
            </a:r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Dr. Jennifer L. Brown, © 2013, </a:t>
            </a:r>
          </a:p>
          <a:p>
            <a:pPr algn="ctr"/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Columbus State University</a:t>
            </a:r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CRMC Summer Workshop</a:t>
            </a:r>
            <a:endParaRPr lang="en-US" sz="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1676400"/>
            <a:ext cx="3429000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3352800"/>
            <a:ext cx="3429000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0" y="5029200"/>
            <a:ext cx="3429000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0" y="6705600"/>
            <a:ext cx="3429000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0" y="8382000"/>
            <a:ext cx="3429000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56</Words>
  <Application>Microsoft Office PowerPoint</Application>
  <PresentationFormat>Custom</PresentationFormat>
  <Paragraphs>20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Brown</dc:creator>
  <cp:lastModifiedBy>Dr. Jennifer L. Brown</cp:lastModifiedBy>
  <cp:revision>14</cp:revision>
  <dcterms:created xsi:type="dcterms:W3CDTF">2013-05-22T13:55:53Z</dcterms:created>
  <dcterms:modified xsi:type="dcterms:W3CDTF">2013-05-23T21:04:53Z</dcterms:modified>
</cp:coreProperties>
</file>