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4"/>
  </p:notesMasterIdLst>
  <p:handoutMasterIdLst>
    <p:handoutMasterId r:id="rId5"/>
  </p:handoutMasterIdLst>
  <p:sldIdLst>
    <p:sldId id="458" r:id="rId2"/>
    <p:sldId id="460" r:id="rId3"/>
  </p:sldIdLst>
  <p:sldSz cx="10058400" cy="7772400"/>
  <p:notesSz cx="7077075" cy="9383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094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188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5282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376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547061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056473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565886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075298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94" autoAdjust="0"/>
  </p:normalViewPr>
  <p:slideViewPr>
    <p:cSldViewPr>
      <p:cViewPr varScale="1">
        <p:scale>
          <a:sx n="42" d="100"/>
          <a:sy n="42" d="100"/>
        </p:scale>
        <p:origin x="1037" y="43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040" cy="46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1" tIns="47026" rIns="94051" bIns="4702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500" y="1"/>
            <a:ext cx="3067040" cy="46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1" tIns="47026" rIns="94051" bIns="4702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3597"/>
            <a:ext cx="3067040" cy="46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1" tIns="47026" rIns="94051" bIns="4702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500" y="8913597"/>
            <a:ext cx="3067040" cy="46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1" tIns="47026" rIns="94051" bIns="4702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3EEBDDD-4993-4E4D-A2E1-4F5851F23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62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040" cy="46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1" tIns="47026" rIns="94051" bIns="4702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500" y="1"/>
            <a:ext cx="3067040" cy="46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1" tIns="47026" rIns="94051" bIns="4702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04850"/>
            <a:ext cx="4549775" cy="351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15" y="4457575"/>
            <a:ext cx="5661046" cy="4221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1" tIns="47026" rIns="94051" bIns="47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3597"/>
            <a:ext cx="3067040" cy="46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1" tIns="47026" rIns="94051" bIns="4702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500" y="8913597"/>
            <a:ext cx="3067040" cy="46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1" tIns="47026" rIns="94051" bIns="4702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DC8B3C4-ADBF-462E-8F4C-3A315D0EC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9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50941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101882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52823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203764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/>
            </a:lvl1pPr>
            <a:lvl2pPr marL="509412" indent="0" algn="ctr">
              <a:buNone/>
              <a:defRPr/>
            </a:lvl2pPr>
            <a:lvl3pPr marL="1018824" indent="0" algn="ctr">
              <a:buNone/>
              <a:defRPr/>
            </a:lvl3pPr>
            <a:lvl4pPr marL="1528237" indent="0" algn="ctr">
              <a:buNone/>
              <a:defRPr/>
            </a:lvl4pPr>
            <a:lvl5pPr marL="2037649" indent="0" algn="ctr">
              <a:buNone/>
              <a:defRPr/>
            </a:lvl5pPr>
            <a:lvl6pPr marL="2547061" indent="0" algn="ctr">
              <a:buNone/>
              <a:defRPr/>
            </a:lvl6pPr>
            <a:lvl7pPr marL="3056473" indent="0" algn="ctr">
              <a:buNone/>
              <a:defRPr/>
            </a:lvl7pPr>
            <a:lvl8pPr marL="3565886" indent="0" algn="ctr">
              <a:buNone/>
              <a:defRPr/>
            </a:lvl8pPr>
            <a:lvl9pPr marL="407529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438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620" y="7081520"/>
            <a:ext cx="318516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852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fld id="{473CA14D-E412-4BAE-93C3-A495F9D84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438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620" y="7081520"/>
            <a:ext cx="318516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852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fld id="{8928EED7-91BC-4908-86F1-F7E80DA41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6610" y="690880"/>
            <a:ext cx="213741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690880"/>
            <a:ext cx="624459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438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620" y="7081520"/>
            <a:ext cx="318516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852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fld id="{3F887732-C496-4AA9-951E-DACB1BFA1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438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620" y="7081520"/>
            <a:ext cx="318516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852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fld id="{C6D1416C-B6FA-4C1A-893D-E02ED3503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438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620" y="7081520"/>
            <a:ext cx="318516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852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fld id="{E9523FE9-5804-4DD6-B901-89F34E05A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245360"/>
            <a:ext cx="4191000" cy="46634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45360"/>
            <a:ext cx="4191000" cy="46634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5438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620" y="7081520"/>
            <a:ext cx="318516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852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fld id="{2F996DAC-F2BA-488F-9537-EA0E2DADA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438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620" y="7081520"/>
            <a:ext cx="318516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852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fld id="{F1A76BD8-FFA5-4813-B286-4AF056D35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438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620" y="7081520"/>
            <a:ext cx="318516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852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fld id="{54584250-5A32-4BA9-A9E3-B2C61A86F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438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620" y="7081520"/>
            <a:ext cx="318516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852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fld id="{0C8BDF47-447C-4C37-B4BC-377BDB2F3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5438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620" y="7081520"/>
            <a:ext cx="318516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852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fld id="{B4736C8C-D03D-4CF9-AEDA-D09A741BE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5438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620" y="7081520"/>
            <a:ext cx="318516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8520" y="7081520"/>
            <a:ext cx="2095500" cy="518160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fld id="{C934640B-1FF0-45DE-9C18-5694FEAE6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380" y="690880"/>
            <a:ext cx="854964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2245360"/>
            <a:ext cx="8549640" cy="466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5pPr>
      <a:lvl6pPr marL="50941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6pPr>
      <a:lvl7pPr marL="101882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7pPr>
      <a:lvl8pPr marL="1528237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8pPr>
      <a:lvl9pPr marL="2037649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01767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1180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820592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330004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0" y="6304280"/>
            <a:ext cx="10058400" cy="1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29200" y="0"/>
            <a:ext cx="25146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cap="all" dirty="0" smtClean="0"/>
              <a:t>Steps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2800" u="sng" cap="all" dirty="0" smtClean="0"/>
              <a:t>Example</a:t>
            </a:r>
            <a:endParaRPr lang="en-US" sz="2800" u="sng" cap="all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3475593" y="4754007"/>
            <a:ext cx="3108960" cy="17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990193" y="4754007"/>
            <a:ext cx="3108960" cy="17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429873" y="1600200"/>
            <a:ext cx="32004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944473" y="1600200"/>
            <a:ext cx="32004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960993" y="4754007"/>
            <a:ext cx="3108960" cy="17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915273" y="1371600"/>
            <a:ext cx="32004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543800" y="0"/>
            <a:ext cx="25146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cap="all" dirty="0" smtClean="0"/>
              <a:t>Steps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2800" u="sng" cap="all" dirty="0" smtClean="0"/>
              <a:t>Example</a:t>
            </a:r>
            <a:endParaRPr lang="en-US" sz="2800" u="sng" cap="all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0"/>
            <a:ext cx="25146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cap="all" dirty="0" smtClean="0"/>
              <a:t>Steps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2800" u="sng" cap="all" dirty="0" smtClean="0"/>
              <a:t>Example</a:t>
            </a:r>
            <a:endParaRPr lang="en-US" sz="2800" u="sng" cap="all" dirty="0"/>
          </a:p>
        </p:txBody>
      </p:sp>
      <p:sp>
        <p:nvSpPr>
          <p:cNvPr id="18" name="TextBox 17"/>
          <p:cNvSpPr txBox="1"/>
          <p:nvPr/>
        </p:nvSpPr>
        <p:spPr>
          <a:xfrm>
            <a:off x="2514600" y="0"/>
            <a:ext cx="25146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cap="all" dirty="0" smtClean="0"/>
              <a:t>Steps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2800" u="sng" cap="all" dirty="0" smtClean="0"/>
              <a:t>Example</a:t>
            </a:r>
            <a:endParaRPr lang="en-US" sz="2800" u="sng" cap="all" dirty="0"/>
          </a:p>
        </p:txBody>
      </p:sp>
      <p:sp>
        <p:nvSpPr>
          <p:cNvPr id="23" name="Rectangle 22"/>
          <p:cNvSpPr/>
          <p:nvPr/>
        </p:nvSpPr>
        <p:spPr>
          <a:xfrm>
            <a:off x="1066800" y="6629400"/>
            <a:ext cx="546175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Inverse Functions</a:t>
            </a: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7162800" y="6629400"/>
            <a:ext cx="17843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i="1" dirty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1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4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 descr="graphing paper.jpg"/>
          <p:cNvPicPr>
            <a:picLocks noChangeAspect="1"/>
          </p:cNvPicPr>
          <p:nvPr/>
        </p:nvPicPr>
        <p:blipFill>
          <a:blip r:embed="rId2" cstate="print"/>
          <a:srcRect l="34091" t="24754" r="33333" b="30813"/>
          <a:stretch>
            <a:fillRect/>
          </a:stretch>
        </p:blipFill>
        <p:spPr>
          <a:xfrm>
            <a:off x="5067300" y="3594100"/>
            <a:ext cx="2468880" cy="2526296"/>
          </a:xfrm>
          <a:prstGeom prst="rect">
            <a:avLst/>
          </a:prstGeom>
        </p:spPr>
      </p:pic>
      <p:cxnSp>
        <p:nvCxnSpPr>
          <p:cNvPr id="28" name="Straight Arrow Connector 27"/>
          <p:cNvCxnSpPr>
            <a:stCxn id="26" idx="0"/>
            <a:endCxn id="26" idx="2"/>
          </p:cNvCxnSpPr>
          <p:nvPr/>
        </p:nvCxnSpPr>
        <p:spPr>
          <a:xfrm rot="16200000" flipH="1">
            <a:off x="5038592" y="4857248"/>
            <a:ext cx="2526296" cy="1588"/>
          </a:xfrm>
          <a:prstGeom prst="straightConnector1">
            <a:avLst/>
          </a:prstGeom>
          <a:ln w="571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4914900" y="4914900"/>
            <a:ext cx="2692400" cy="1588"/>
          </a:xfrm>
          <a:prstGeom prst="straightConnector1">
            <a:avLst/>
          </a:prstGeom>
          <a:ln w="571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7239000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mbria Math"/>
                <a:ea typeface="Cambria Math"/>
              </a:rPr>
              <a:t>©</a:t>
            </a:r>
            <a:r>
              <a:rPr lang="en-US" sz="1400" dirty="0" smtClean="0"/>
              <a:t>2011, </a:t>
            </a:r>
            <a:r>
              <a:rPr lang="en-US" sz="1400" dirty="0" smtClean="0"/>
              <a:t>Dr</a:t>
            </a:r>
            <a:r>
              <a:rPr lang="en-US" sz="1400" dirty="0" smtClean="0"/>
              <a:t>. Jennifer L. Bell, </a:t>
            </a:r>
            <a:r>
              <a:rPr lang="en-US" sz="1400" dirty="0" smtClean="0"/>
              <a:t>LaGrange High School, LaGrange, Georgia</a:t>
            </a:r>
          </a:p>
          <a:p>
            <a:pPr algn="ctr"/>
            <a:r>
              <a:rPr lang="en-US" sz="1400" dirty="0" smtClean="0"/>
              <a:t>(MCC9-12.F.BF.4; MCC9-12.F.BF.4a; MCC9-12.F.BF.4b; MCC9-12.F.BF.4c)</a:t>
            </a:r>
            <a:endParaRPr lang="en-US" sz="1400" dirty="0"/>
          </a:p>
        </p:txBody>
      </p:sp>
      <p:grpSp>
        <p:nvGrpSpPr>
          <p:cNvPr id="7" name="Group 6"/>
          <p:cNvGrpSpPr/>
          <p:nvPr/>
        </p:nvGrpSpPr>
        <p:grpSpPr>
          <a:xfrm rot="10800000">
            <a:off x="533400" y="1066800"/>
            <a:ext cx="9144000" cy="1638300"/>
            <a:chOff x="0" y="2152650"/>
            <a:chExt cx="9144000" cy="1638300"/>
          </a:xfrm>
        </p:grpSpPr>
        <p:sp>
          <p:nvSpPr>
            <p:cNvPr id="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0" y="2152650"/>
              <a:ext cx="1600200" cy="16383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</a:rPr>
                <a:t>Switch the</a:t>
              </a:r>
            </a:p>
            <a:p>
              <a:pPr algn="ctr"/>
              <a:r>
                <a:rPr lang="en-US" sz="3600" kern="10" dirty="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</a:rPr>
                <a:t>domain</a:t>
              </a:r>
            </a:p>
            <a:p>
              <a:pPr algn="ctr"/>
              <a:r>
                <a:rPr lang="en-US" sz="3600" kern="10" dirty="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</a:rPr>
                <a:t>&amp; range</a:t>
              </a:r>
            </a:p>
          </p:txBody>
        </p:sp>
        <p:sp>
          <p:nvSpPr>
            <p:cNvPr id="9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590800" y="2285999"/>
              <a:ext cx="1676400" cy="13716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</a:rPr>
                <a:t>Switch</a:t>
              </a:r>
            </a:p>
            <a:p>
              <a:pPr algn="ctr"/>
              <a:r>
                <a:rPr lang="en-US" sz="3600" kern="10" dirty="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</a:rPr>
                <a:t>the x &amp; y</a:t>
              </a:r>
            </a:p>
          </p:txBody>
        </p:sp>
        <p:sp>
          <p:nvSpPr>
            <p:cNvPr id="1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181600" y="2247900"/>
              <a:ext cx="1524000" cy="14478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</a:rPr>
                <a:t>Reflection</a:t>
              </a:r>
            </a:p>
            <a:p>
              <a:pPr algn="ctr"/>
              <a:r>
                <a:rPr lang="en-US" sz="3600" kern="10" dirty="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</a:rPr>
                <a:t>across</a:t>
              </a:r>
            </a:p>
            <a:p>
              <a:pPr algn="ctr"/>
              <a:r>
                <a:rPr lang="en-US" sz="3600" kern="10" dirty="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</a:rPr>
                <a:t>y = x</a:t>
              </a:r>
            </a:p>
          </p:txBody>
        </p:sp>
        <p:sp>
          <p:nvSpPr>
            <p:cNvPr id="11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7620000" y="2247900"/>
              <a:ext cx="1524000" cy="14478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</a:rPr>
                <a:t>Composition </a:t>
              </a:r>
            </a:p>
            <a:p>
              <a:pPr algn="ctr"/>
              <a:r>
                <a:rPr lang="en-US" sz="3600" kern="10" dirty="0"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</a:rPr>
                <a:t>of functions</a:t>
              </a:r>
            </a:p>
          </p:txBody>
        </p:sp>
      </p:grpSp>
      <p:sp>
        <p:nvSpPr>
          <p:cNvPr id="12" name="WordArt 5"/>
          <p:cNvSpPr>
            <a:spLocks noChangeArrowheads="1" noChangeShapeType="1" noTextEdit="1"/>
          </p:cNvSpPr>
          <p:nvPr/>
        </p:nvSpPr>
        <p:spPr bwMode="auto">
          <a:xfrm rot="10800000">
            <a:off x="6019800" y="228600"/>
            <a:ext cx="3429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Find an inverse</a:t>
            </a:r>
          </a:p>
        </p:txBody>
      </p:sp>
      <p:sp>
        <p:nvSpPr>
          <p:cNvPr id="13" name="WordArt 5"/>
          <p:cNvSpPr>
            <a:spLocks noChangeArrowheads="1" noChangeShapeType="1" noTextEdit="1"/>
          </p:cNvSpPr>
          <p:nvPr/>
        </p:nvSpPr>
        <p:spPr bwMode="auto">
          <a:xfrm rot="10800000">
            <a:off x="533400" y="228600"/>
            <a:ext cx="3429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Verify an inverse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5672</TotalTime>
  <Words>65</Words>
  <Application>Microsoft Office PowerPoint</Application>
  <PresentationFormat>Custom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Cambria Math</vt:lpstr>
      <vt:lpstr>Impact</vt:lpstr>
      <vt:lpstr>Symbol</vt:lpstr>
      <vt:lpstr>Times New Roman</vt:lpstr>
      <vt:lpstr>Default Design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Geometry Period 1</dc:title>
  <dc:creator>Dr. Jennifer L. Bell</dc:creator>
  <cp:lastModifiedBy>Dr. Jennifer L. Brown</cp:lastModifiedBy>
  <cp:revision>143</cp:revision>
  <dcterms:created xsi:type="dcterms:W3CDTF">2006-08-11T12:06:03Z</dcterms:created>
  <dcterms:modified xsi:type="dcterms:W3CDTF">2014-12-05T20:50:55Z</dcterms:modified>
</cp:coreProperties>
</file>