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notesMasterIdLst>
    <p:notesMasterId r:id="rId4"/>
  </p:notesMasterIdLst>
  <p:handoutMasterIdLst>
    <p:handoutMasterId r:id="rId5"/>
  </p:handoutMasterIdLst>
  <p:sldIdLst>
    <p:sldId id="458" r:id="rId2"/>
    <p:sldId id="460" r:id="rId3"/>
  </p:sldIdLst>
  <p:sldSz cx="10058400" cy="7772400"/>
  <p:notesSz cx="7077075" cy="93837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0941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1882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28237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37649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056473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565886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075298" algn="l" defTabSz="101882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8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94" autoAdjust="0"/>
  </p:normalViewPr>
  <p:slideViewPr>
    <p:cSldViewPr>
      <p:cViewPr varScale="1">
        <p:scale>
          <a:sx n="42" d="100"/>
          <a:sy n="42" d="100"/>
        </p:scale>
        <p:origin x="1037" y="43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9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08500" y="1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13597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8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08500" y="8913597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3EEBDDD-4993-4E4D-A2E1-4F5851F234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626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500" y="1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3650" y="704850"/>
            <a:ext cx="4549775" cy="3517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8015" y="4457575"/>
            <a:ext cx="5661046" cy="4221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13597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500" y="8913597"/>
            <a:ext cx="3067040" cy="468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051" tIns="47026" rIns="94051" bIns="47026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1DC8B3C4-ADBF-462E-8F4C-3A315D0EC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09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509412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1018824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528237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2037649" algn="l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547061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/>
            </a:lvl1pPr>
            <a:lvl2pPr marL="509412" indent="0" algn="ctr">
              <a:buNone/>
              <a:defRPr/>
            </a:lvl2pPr>
            <a:lvl3pPr marL="1018824" indent="0" algn="ctr">
              <a:buNone/>
              <a:defRPr/>
            </a:lvl3pPr>
            <a:lvl4pPr marL="1528237" indent="0" algn="ctr">
              <a:buNone/>
              <a:defRPr/>
            </a:lvl4pPr>
            <a:lvl5pPr marL="2037649" indent="0" algn="ctr">
              <a:buNone/>
              <a:defRPr/>
            </a:lvl5pPr>
            <a:lvl6pPr marL="2547061" indent="0" algn="ctr">
              <a:buNone/>
              <a:defRPr/>
            </a:lvl6pPr>
            <a:lvl7pPr marL="3056473" indent="0" algn="ctr">
              <a:buNone/>
              <a:defRPr/>
            </a:lvl7pPr>
            <a:lvl8pPr marL="3565886" indent="0" algn="ctr">
              <a:buNone/>
              <a:defRPr/>
            </a:lvl8pPr>
            <a:lvl9pPr marL="4075298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473CA14D-E412-4BAE-93C3-A495F9D84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8928EED7-91BC-4908-86F1-F7E80DA41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6610" y="690880"/>
            <a:ext cx="2137410" cy="621792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380" y="690880"/>
            <a:ext cx="6244590" cy="62179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3F887732-C496-4AA9-951E-DACB1BFA14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C6D1416C-B6FA-4C1A-893D-E02ED35030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/>
            </a:lvl1pPr>
            <a:lvl2pPr marL="509412" indent="0">
              <a:buNone/>
              <a:defRPr sz="2000"/>
            </a:lvl2pPr>
            <a:lvl3pPr marL="1018824" indent="0">
              <a:buNone/>
              <a:defRPr sz="1800"/>
            </a:lvl3pPr>
            <a:lvl4pPr marL="1528237" indent="0">
              <a:buNone/>
              <a:defRPr sz="1600"/>
            </a:lvl4pPr>
            <a:lvl5pPr marL="2037649" indent="0">
              <a:buNone/>
              <a:defRPr sz="1600"/>
            </a:lvl5pPr>
            <a:lvl6pPr marL="2547061" indent="0">
              <a:buNone/>
              <a:defRPr sz="1600"/>
            </a:lvl6pPr>
            <a:lvl7pPr marL="3056473" indent="0">
              <a:buNone/>
              <a:defRPr sz="1600"/>
            </a:lvl7pPr>
            <a:lvl8pPr marL="3565886" indent="0">
              <a:buNone/>
              <a:defRPr sz="1600"/>
            </a:lvl8pPr>
            <a:lvl9pPr marL="4075298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E9523FE9-5804-4DD6-B901-89F34E05A6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380" y="2245360"/>
            <a:ext cx="4191000" cy="46634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2245360"/>
            <a:ext cx="4191000" cy="466344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2F996DAC-F2BA-488F-9537-EA0E2DADAE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F1A76BD8-FFA5-4813-B286-4AF056D35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54584250-5A32-4BA9-A9E3-B2C61A86F6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0C8BDF47-447C-4C37-B4BC-377BDB2F3B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B4736C8C-D03D-4CF9-AEDA-D09A741BE4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75438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36620" y="7081520"/>
            <a:ext cx="318516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08520" y="7081520"/>
            <a:ext cx="2095500" cy="518160"/>
          </a:xfrm>
          <a:prstGeom prst="rect">
            <a:avLst/>
          </a:prstGeom>
        </p:spPr>
        <p:txBody>
          <a:bodyPr lIns="101882" tIns="50941" rIns="101882" bIns="50941"/>
          <a:lstStyle>
            <a:lvl1pPr>
              <a:defRPr/>
            </a:lvl1pPr>
          </a:lstStyle>
          <a:p>
            <a:pPr>
              <a:defRPr/>
            </a:pPr>
            <a:fld id="{C934640B-1FF0-45DE-9C18-5694FEAE6E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380" y="690880"/>
            <a:ext cx="854964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380" y="2245360"/>
            <a:ext cx="8549640" cy="4663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1" r:id="rId1"/>
    <p:sldLayoutId id="2147484002" r:id="rId2"/>
    <p:sldLayoutId id="2147484003" r:id="rId3"/>
    <p:sldLayoutId id="2147484004" r:id="rId4"/>
    <p:sldLayoutId id="2147484005" r:id="rId5"/>
    <p:sldLayoutId id="2147484006" r:id="rId6"/>
    <p:sldLayoutId id="2147484007" r:id="rId7"/>
    <p:sldLayoutId id="2147484008" r:id="rId8"/>
    <p:sldLayoutId id="2147484009" r:id="rId9"/>
    <p:sldLayoutId id="2147484010" r:id="rId10"/>
    <p:sldLayoutId id="214748401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5pPr>
      <a:lvl6pPr marL="509412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6pPr>
      <a:lvl7pPr marL="1018824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7pPr>
      <a:lvl8pPr marL="1528237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8pPr>
      <a:lvl9pPr marL="2037649" algn="ctr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9pPr>
    </p:titleStyle>
    <p:bodyStyle>
      <a:lvl1pPr marL="382059" indent="-382059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531" indent="-254706" algn="l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943" indent="-254706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5" indent="-254706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801767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311180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820592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330004" indent="-254706" algn="l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>
            <a:off x="0" y="6304280"/>
            <a:ext cx="10058400" cy="1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29200" y="0"/>
            <a:ext cx="2514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cap="all" dirty="0" smtClean="0"/>
              <a:t>Steps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2800" u="sng" cap="all" dirty="0" smtClean="0"/>
              <a:t>Example</a:t>
            </a:r>
            <a:endParaRPr lang="en-US" sz="2800" u="sng" cap="all" dirty="0"/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3475593" y="4754007"/>
            <a:ext cx="3108960" cy="17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5990193" y="4754007"/>
            <a:ext cx="3108960" cy="17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 flipH="1" flipV="1">
            <a:off x="3429873" y="1600200"/>
            <a:ext cx="32004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 flipH="1" flipV="1">
            <a:off x="5944473" y="1600200"/>
            <a:ext cx="32004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960993" y="4754007"/>
            <a:ext cx="3108960" cy="174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 flipH="1" flipV="1">
            <a:off x="915273" y="1371600"/>
            <a:ext cx="3200400" cy="0"/>
          </a:xfrm>
          <a:prstGeom prst="line">
            <a:avLst/>
          </a:prstGeom>
          <a:ln w="381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7543800" y="0"/>
            <a:ext cx="2514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cap="all" dirty="0" smtClean="0"/>
              <a:t>Steps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2800" u="sng" cap="all" dirty="0" smtClean="0"/>
              <a:t>Example</a:t>
            </a:r>
            <a:endParaRPr lang="en-US" sz="2800" u="sng" cap="all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0"/>
            <a:ext cx="2514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cap="all" dirty="0" smtClean="0"/>
              <a:t>Steps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2800" u="sng" cap="all" dirty="0" smtClean="0"/>
              <a:t>Example</a:t>
            </a:r>
            <a:endParaRPr lang="en-US" sz="2800" u="sng" cap="all" dirty="0"/>
          </a:p>
        </p:txBody>
      </p:sp>
      <p:sp>
        <p:nvSpPr>
          <p:cNvPr id="18" name="TextBox 17"/>
          <p:cNvSpPr txBox="1"/>
          <p:nvPr/>
        </p:nvSpPr>
        <p:spPr>
          <a:xfrm>
            <a:off x="2514600" y="0"/>
            <a:ext cx="2514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cap="all" dirty="0" smtClean="0"/>
              <a:t>Steps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algn="ctr"/>
            <a:r>
              <a:rPr lang="en-US" sz="2800" u="sng" cap="all" dirty="0" smtClean="0"/>
              <a:t>Example</a:t>
            </a:r>
            <a:endParaRPr lang="en-US" sz="2800" u="sng" cap="all" dirty="0"/>
          </a:p>
        </p:txBody>
      </p:sp>
      <p:sp>
        <p:nvSpPr>
          <p:cNvPr id="23" name="Rectangle 22"/>
          <p:cNvSpPr/>
          <p:nvPr/>
        </p:nvSpPr>
        <p:spPr>
          <a:xfrm>
            <a:off x="1066800" y="6629400"/>
            <a:ext cx="5461752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charset="0"/>
              </a:rPr>
              <a:t>Inverse Functions</a:t>
            </a:r>
          </a:p>
        </p:txBody>
      </p:sp>
      <p:sp>
        <p:nvSpPr>
          <p:cNvPr id="24" name="Rectangle 19"/>
          <p:cNvSpPr>
            <a:spLocks noChangeArrowheads="1"/>
          </p:cNvSpPr>
          <p:nvPr/>
        </p:nvSpPr>
        <p:spPr bwMode="auto">
          <a:xfrm>
            <a:off x="7162800" y="6629400"/>
            <a:ext cx="17843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i="1" dirty="0">
                <a:latin typeface="Times New Roman" pitchFamily="18" charset="0"/>
                <a:cs typeface="Times New Roman" pitchFamily="18" charset="0"/>
              </a:rPr>
              <a:t> f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1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(</a:t>
            </a:r>
            <a:r>
              <a:rPr lang="en-US" sz="4400" i="1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44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)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" name="Picture 25" descr="graphing paper.jpg"/>
          <p:cNvPicPr>
            <a:picLocks noChangeAspect="1"/>
          </p:cNvPicPr>
          <p:nvPr/>
        </p:nvPicPr>
        <p:blipFill>
          <a:blip r:embed="rId2" cstate="print"/>
          <a:srcRect l="34091" t="24754" r="33333" b="30813"/>
          <a:stretch>
            <a:fillRect/>
          </a:stretch>
        </p:blipFill>
        <p:spPr>
          <a:xfrm>
            <a:off x="5067300" y="3594100"/>
            <a:ext cx="2468880" cy="2526296"/>
          </a:xfrm>
          <a:prstGeom prst="rect">
            <a:avLst/>
          </a:prstGeom>
        </p:spPr>
      </p:pic>
      <p:cxnSp>
        <p:nvCxnSpPr>
          <p:cNvPr id="28" name="Straight Arrow Connector 27"/>
          <p:cNvCxnSpPr>
            <a:stCxn id="26" idx="0"/>
            <a:endCxn id="26" idx="2"/>
          </p:cNvCxnSpPr>
          <p:nvPr/>
        </p:nvCxnSpPr>
        <p:spPr>
          <a:xfrm rot="16200000" flipH="1">
            <a:off x="5038592" y="4857248"/>
            <a:ext cx="2526296" cy="1588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10800000">
            <a:off x="4914900" y="4914900"/>
            <a:ext cx="2692400" cy="1588"/>
          </a:xfrm>
          <a:prstGeom prst="straightConnector1">
            <a:avLst/>
          </a:prstGeom>
          <a:ln w="57150"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239000"/>
            <a:ext cx="1005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 Math"/>
                <a:ea typeface="Cambria Math"/>
              </a:rPr>
              <a:t>©</a:t>
            </a:r>
            <a:r>
              <a:rPr lang="en-US" sz="1400" dirty="0" smtClean="0"/>
              <a:t>2011, </a:t>
            </a:r>
            <a:r>
              <a:rPr lang="en-US" sz="1400" dirty="0" smtClean="0"/>
              <a:t>Dr</a:t>
            </a:r>
            <a:r>
              <a:rPr lang="en-US" sz="1400" dirty="0" smtClean="0"/>
              <a:t>. Jennifer L. Bell, </a:t>
            </a:r>
            <a:r>
              <a:rPr lang="en-US" sz="1400" dirty="0" smtClean="0"/>
              <a:t>LaGrange High School, LaGrange, Georgia</a:t>
            </a:r>
          </a:p>
          <a:p>
            <a:pPr algn="ctr"/>
            <a:r>
              <a:rPr lang="en-US" sz="1400" dirty="0" smtClean="0"/>
              <a:t>(MCC9-12.F.BF.4; MCC9-12.F.BF.4a; MCC9-12.F.BF.4b; MCC9-12.F.BF.4c)</a:t>
            </a:r>
            <a:endParaRPr lang="en-US" sz="1400" dirty="0"/>
          </a:p>
        </p:txBody>
      </p:sp>
      <p:grpSp>
        <p:nvGrpSpPr>
          <p:cNvPr id="7" name="Group 6"/>
          <p:cNvGrpSpPr/>
          <p:nvPr/>
        </p:nvGrpSpPr>
        <p:grpSpPr>
          <a:xfrm rot="10800000">
            <a:off x="533400" y="1066800"/>
            <a:ext cx="9144000" cy="1638300"/>
            <a:chOff x="0" y="2152650"/>
            <a:chExt cx="9144000" cy="1638300"/>
          </a:xfrm>
        </p:grpSpPr>
        <p:sp>
          <p:nvSpPr>
            <p:cNvPr id="8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0" y="2152650"/>
              <a:ext cx="1600200" cy="16383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Switch the</a:t>
              </a:r>
            </a:p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domain</a:t>
              </a:r>
            </a:p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&amp; range</a:t>
              </a:r>
            </a:p>
          </p:txBody>
        </p:sp>
        <p:sp>
          <p:nvSpPr>
            <p:cNvPr id="9" name="WordArt 13"/>
            <p:cNvSpPr>
              <a:spLocks noChangeArrowheads="1" noChangeShapeType="1" noTextEdit="1"/>
            </p:cNvSpPr>
            <p:nvPr/>
          </p:nvSpPr>
          <p:spPr bwMode="auto">
            <a:xfrm>
              <a:off x="2590800" y="2285999"/>
              <a:ext cx="1676400" cy="13716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Switch</a:t>
              </a:r>
            </a:p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the x &amp; y</a:t>
              </a:r>
            </a:p>
          </p:txBody>
        </p:sp>
        <p:sp>
          <p:nvSpPr>
            <p:cNvPr id="10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181600" y="2247900"/>
              <a:ext cx="1524000" cy="14478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Reflection</a:t>
              </a:r>
            </a:p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across</a:t>
              </a:r>
            </a:p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y = x</a:t>
              </a:r>
            </a:p>
          </p:txBody>
        </p:sp>
        <p:sp>
          <p:nvSpPr>
            <p:cNvPr id="11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7620000" y="2247900"/>
              <a:ext cx="1524000" cy="1447800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Composition </a:t>
              </a:r>
            </a:p>
            <a:p>
              <a:pPr algn="ctr"/>
              <a:r>
                <a:rPr lang="en-US" sz="3600" kern="10" dirty="0"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/>
                </a:rPr>
                <a:t>of functions</a:t>
              </a:r>
            </a:p>
          </p:txBody>
        </p:sp>
      </p:grpSp>
      <p:sp>
        <p:nvSpPr>
          <p:cNvPr id="12" name="WordArt 5"/>
          <p:cNvSpPr>
            <a:spLocks noChangeArrowheads="1" noChangeShapeType="1" noTextEdit="1"/>
          </p:cNvSpPr>
          <p:nvPr/>
        </p:nvSpPr>
        <p:spPr bwMode="auto">
          <a:xfrm rot="10800000">
            <a:off x="6019800" y="228600"/>
            <a:ext cx="3429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Find an inverse</a:t>
            </a:r>
          </a:p>
        </p:txBody>
      </p:sp>
      <p:sp>
        <p:nvSpPr>
          <p:cNvPr id="13" name="WordArt 5"/>
          <p:cNvSpPr>
            <a:spLocks noChangeArrowheads="1" noChangeShapeType="1" noTextEdit="1"/>
          </p:cNvSpPr>
          <p:nvPr/>
        </p:nvSpPr>
        <p:spPr bwMode="auto">
          <a:xfrm rot="10800000">
            <a:off x="533400" y="228600"/>
            <a:ext cx="34290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Verify an inverse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5672</TotalTime>
  <Words>65</Words>
  <Application>Microsoft Office PowerPoint</Application>
  <PresentationFormat>Custom</PresentationFormat>
  <Paragraphs>60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Cambria Math</vt:lpstr>
      <vt:lpstr>Impact</vt:lpstr>
      <vt:lpstr>Symbol</vt:lpstr>
      <vt:lpstr>Times New Roman</vt:lpstr>
      <vt:lpstr>Default Design</vt:lpstr>
      <vt:lpstr>PowerPoint Presentation</vt:lpstr>
      <vt:lpstr>PowerPoint Presentation</vt:lpstr>
    </vt:vector>
  </TitlesOfParts>
  <Company>Cobb County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Informal Geometry Period 1</dc:title>
  <dc:creator>Dr. Jennifer L. Bell</dc:creator>
  <cp:lastModifiedBy>Dr. Jennifer L. Brown</cp:lastModifiedBy>
  <cp:revision>143</cp:revision>
  <dcterms:created xsi:type="dcterms:W3CDTF">2006-08-11T12:06:03Z</dcterms:created>
  <dcterms:modified xsi:type="dcterms:W3CDTF">2014-12-05T20:50:55Z</dcterms:modified>
</cp:coreProperties>
</file>