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  <p:sldId id="264" r:id="rId9"/>
    <p:sldId id="265" r:id="rId10"/>
    <p:sldId id="269" r:id="rId11"/>
    <p:sldId id="267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162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B1956-8E05-43B5-A441-487E085D5F04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1EC4-D02A-4D13-9B07-0AC5E8B22F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136339"/>
            <a:ext cx="73152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How are a function and its inverse related?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7" y="62484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Times New Roman" panose="02020603050405020304" pitchFamily="18" charset="0"/>
              </a:rPr>
              <a:t>© </a:t>
            </a:r>
            <a:r>
              <a:rPr lang="en-US" sz="1600" dirty="0" smtClean="0"/>
              <a:t>2010, </a:t>
            </a:r>
            <a:r>
              <a:rPr lang="en-US" sz="1600" dirty="0" smtClean="0"/>
              <a:t>Dr</a:t>
            </a:r>
            <a:r>
              <a:rPr lang="en-US" sz="1600" dirty="0" smtClean="0"/>
              <a:t>. Jennifer L. </a:t>
            </a:r>
            <a:r>
              <a:rPr lang="en-US" sz="1600" dirty="0" smtClean="0"/>
              <a:t>Bell, LaGrange High School, LaGrange, Georgia</a:t>
            </a:r>
          </a:p>
          <a:p>
            <a:pPr algn="ctr"/>
            <a:r>
              <a:rPr lang="en-US" sz="1600" dirty="0" smtClean="0"/>
              <a:t>(MCC9-12.F.BF.4; MCC9-12.F.BF.4a</a:t>
            </a:r>
            <a:r>
              <a:rPr lang="en-US" sz="1600" smtClean="0"/>
              <a:t>;</a:t>
            </a:r>
            <a:r>
              <a:rPr lang="en-US" sz="1600"/>
              <a:t> </a:t>
            </a:r>
            <a:r>
              <a:rPr lang="en-US" sz="1600" smtClean="0"/>
              <a:t>MCC9-12.F.BF.4c; MCC9-12.F.BF.5)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ng paper.jpg"/>
          <p:cNvPicPr>
            <a:picLocks noChangeAspect="1"/>
          </p:cNvPicPr>
          <p:nvPr/>
        </p:nvPicPr>
        <p:blipFill>
          <a:blip r:embed="rId2" cstate="print"/>
          <a:srcRect l="14991" t="4444" r="16659" b="4444"/>
          <a:stretch>
            <a:fillRect/>
          </a:stretch>
        </p:blipFill>
        <p:spPr>
          <a:xfrm>
            <a:off x="4114800" y="1600200"/>
            <a:ext cx="4648200" cy="46482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524000"/>
          <a:ext cx="266700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0"/>
                <a:gridCol w="13335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43998" y="24384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7299" y="33528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7299" y="42672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0940" y="243840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33528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0039" y="42672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6878637" y="357346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83350" y="415925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681788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2012" y="183652"/>
            <a:ext cx="36599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= 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6000" b="1" i="1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- 3</a:t>
            </a:r>
            <a:endParaRPr lang="en-US" sz="6000" dirty="0"/>
          </a:p>
        </p:txBody>
      </p:sp>
      <p:sp>
        <p:nvSpPr>
          <p:cNvPr id="18" name="Rectangle 17"/>
          <p:cNvSpPr/>
          <p:nvPr/>
        </p:nvSpPr>
        <p:spPr>
          <a:xfrm>
            <a:off x="967299" y="517267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70039" y="517267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88187" y="276701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783" y="1822798"/>
            <a:ext cx="3983334" cy="398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1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8" grpId="0"/>
      <p:bldP spid="19" grpId="0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-172283"/>
            <a:ext cx="9144001" cy="24520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Complete the following steps using </a:t>
            </a:r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= 2</a:t>
            </a:r>
            <a:r>
              <a:rPr lang="en-US" sz="5400" b="1" i="1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- 3.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514600"/>
            <a:ext cx="822960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Font typeface="+mj-lt"/>
              <a:buAutoNum type="arabicPeriod" startAt="5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Switch the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and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914400" indent="-914400">
              <a:buFont typeface="+mj-lt"/>
              <a:buAutoNum type="arabicPeriod" startAt="5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Plot the points.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914400" indent="-914400">
              <a:buFont typeface="+mj-lt"/>
              <a:buAutoNum type="arabicPeriod" startAt="5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Draw a line that passes through them.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914400" indent="-914400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11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43998" y="24384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7299" y="33528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7299" y="42672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67299" y="517267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39128" y="243840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-2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8200" y="33528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74639" y="42672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70560" y="517267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43594" y="2438400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33662" y="33528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70101" y="42672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6022" y="517267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 descr="graphing paper.jpg"/>
          <p:cNvPicPr>
            <a:picLocks noChangeAspect="1"/>
          </p:cNvPicPr>
          <p:nvPr/>
        </p:nvPicPr>
        <p:blipFill>
          <a:blip r:embed="rId2" cstate="print"/>
          <a:srcRect l="14991" t="4444" r="16659" b="4444"/>
          <a:stretch>
            <a:fillRect/>
          </a:stretch>
        </p:blipFill>
        <p:spPr>
          <a:xfrm>
            <a:off x="4114800" y="1600200"/>
            <a:ext cx="4648200" cy="46482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524000"/>
          <a:ext cx="266700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0"/>
                <a:gridCol w="13335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136923" y="243840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29583" y="33528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6022" y="42672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6878637" y="357346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83350" y="415925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681788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2012" y="183652"/>
            <a:ext cx="36599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6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= 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6000" b="1" i="1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- 3</a:t>
            </a:r>
            <a:endParaRPr lang="en-US" sz="6000" dirty="0"/>
          </a:p>
        </p:txBody>
      </p:sp>
      <p:sp>
        <p:nvSpPr>
          <p:cNvPr id="19" name="Rectangle 18"/>
          <p:cNvSpPr/>
          <p:nvPr/>
        </p:nvSpPr>
        <p:spPr>
          <a:xfrm>
            <a:off x="2266022" y="517267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88187" y="276701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783" y="1822798"/>
            <a:ext cx="3983334" cy="3983334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6087110" y="3778731"/>
            <a:ext cx="76200" cy="762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95390" y="3565371"/>
            <a:ext cx="76200" cy="762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81470" y="3372331"/>
            <a:ext cx="76200" cy="762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484110" y="3174211"/>
            <a:ext cx="76200" cy="762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008" y="1818639"/>
            <a:ext cx="3992881" cy="399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1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8" grpId="0"/>
      <p:bldP spid="20" grpId="0"/>
      <p:bldP spid="22" grpId="0"/>
      <p:bldP spid="23" grpId="0"/>
      <p:bldP spid="27" grpId="0"/>
      <p:bldP spid="24" grpId="0"/>
      <p:bldP spid="25" grpId="0"/>
      <p:bldP spid="26" grpId="0"/>
      <p:bldP spid="28" grpId="0"/>
      <p:bldP spid="10" grpId="0"/>
      <p:bldP spid="11" grpId="0"/>
      <p:bldP spid="12" grpId="0"/>
      <p:bldP spid="19" grpId="0"/>
      <p:bldP spid="29" grpId="0" animBg="1"/>
      <p:bldP spid="30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762000"/>
            <a:ext cx="7315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Fold your graph paper so the 2 lines coincide.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124200"/>
            <a:ext cx="7467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ymmetrical across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34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762000"/>
            <a:ext cx="7315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Write the equation for the inverse.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124200"/>
            <a:ext cx="7315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54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=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sz="5400" b="1" baseline="-25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+3)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954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-172283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Complete the following steps using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) =    	     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1600" y="1046917"/>
            <a:ext cx="19050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– 3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38400"/>
            <a:ext cx="822960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Choose values for </a:t>
            </a:r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914400" indent="-914400">
              <a:buAutoNum type="arabicPeriod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Find the values for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914400" indent="-914400">
              <a:buAutoNum type="arabicPeriod"/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Plot the points.</a:t>
            </a:r>
          </a:p>
          <a:p>
            <a:pPr marL="914400" indent="-914400">
              <a:buAutoNum type="arabicPeriod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Draw a line that passes through them.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8600" y="6614"/>
            <a:ext cx="9144001" cy="13388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) =    	    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5801" y="-1726"/>
            <a:ext cx="19050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– 3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 descr="graphing paper.jpg"/>
          <p:cNvPicPr>
            <a:picLocks noChangeAspect="1"/>
          </p:cNvPicPr>
          <p:nvPr/>
        </p:nvPicPr>
        <p:blipFill>
          <a:blip r:embed="rId2" cstate="print"/>
          <a:srcRect l="14991" t="4444" r="16659" b="4444"/>
          <a:stretch>
            <a:fillRect/>
          </a:stretch>
        </p:blipFill>
        <p:spPr>
          <a:xfrm>
            <a:off x="4114800" y="1600200"/>
            <a:ext cx="4648200" cy="46482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981200"/>
          <a:ext cx="2667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0"/>
                <a:gridCol w="13335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289560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7299" y="38100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7299" y="47244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0940" y="289560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38100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0039" y="47244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81837" y="377666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91262" y="41624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681788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707856" y="3509966"/>
            <a:ext cx="2002632" cy="10001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-172283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Complete the following steps using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) =    	     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1600" y="1046917"/>
            <a:ext cx="19050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– 3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514600"/>
            <a:ext cx="822960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Font typeface="+mj-lt"/>
              <a:buAutoNum type="arabicPeriod" startAt="5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Switch the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and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914400" indent="-914400">
              <a:buFont typeface="+mj-lt"/>
              <a:buAutoNum type="arabicPeriod" startAt="5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Plot the points.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914400" indent="-914400">
              <a:buFont typeface="+mj-lt"/>
              <a:buAutoNum type="arabicPeriod" startAt="5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Draw a line that passes through them.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914400" indent="-914400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27188" y="289560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62699" y="38100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62699" y="47244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4" descr="graphing paper.jpg"/>
          <p:cNvPicPr>
            <a:picLocks noChangeAspect="1"/>
          </p:cNvPicPr>
          <p:nvPr/>
        </p:nvPicPr>
        <p:blipFill>
          <a:blip r:embed="rId2" cstate="print"/>
          <a:srcRect l="14991" t="4444" r="16659" b="4444"/>
          <a:stretch>
            <a:fillRect/>
          </a:stretch>
        </p:blipFill>
        <p:spPr>
          <a:xfrm>
            <a:off x="4114800" y="1600200"/>
            <a:ext cx="4648200" cy="46482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981200"/>
          <a:ext cx="2667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3500"/>
                <a:gridCol w="13335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289560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7299" y="38100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7299" y="47244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0940" y="2895600"/>
            <a:ext cx="747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38100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0039" y="47244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7081837" y="3776663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91262" y="4162425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681788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707856" y="3509966"/>
            <a:ext cx="2002632" cy="100012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1788" y="289560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-2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0860" y="3810000"/>
            <a:ext cx="76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67299" y="4724400"/>
            <a:ext cx="489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Oval 22"/>
          <p:cNvSpPr/>
          <p:nvPr/>
        </p:nvSpPr>
        <p:spPr>
          <a:xfrm>
            <a:off x="6479381" y="3167062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86475" y="3962400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288881" y="3559969"/>
            <a:ext cx="76200" cy="76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307806" y="3102769"/>
            <a:ext cx="2038350" cy="1014413"/>
          </a:xfrm>
          <a:prstGeom prst="straightConnector1">
            <a:avLst/>
          </a:prstGeom>
          <a:ln w="38100">
            <a:solidFill>
              <a:srgbClr val="FF006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-228600" y="6614"/>
            <a:ext cx="9144001" cy="13388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) =    	    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95801" y="-1726"/>
            <a:ext cx="19050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– 3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7" grpId="0"/>
      <p:bldP spid="8" grpId="0"/>
      <p:bldP spid="9" grpId="0"/>
      <p:bldP spid="10" grpId="1"/>
      <p:bldP spid="11" grpId="1"/>
      <p:bldP spid="12" grpId="1"/>
      <p:bldP spid="20" grpId="0"/>
      <p:bldP spid="21" grpId="0"/>
      <p:bldP spid="22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762000"/>
            <a:ext cx="7315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Fold your graph paper so the 2 lines coincide.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124200"/>
            <a:ext cx="7467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ymmetrical across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762000"/>
            <a:ext cx="7315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Write the equation for the inverse.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124200"/>
            <a:ext cx="7315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54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= 2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+ 3 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04800"/>
            <a:ext cx="7315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You try!!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00200"/>
            <a:ext cx="7467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5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+ 5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819400"/>
            <a:ext cx="746760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7200" b="1" i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72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– 2</a:t>
            </a:r>
          </a:p>
          <a:p>
            <a:pPr algn="ctr"/>
            <a:r>
              <a:rPr lang="en-US" sz="7200" b="1" baseline="30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72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	    5</a:t>
            </a:r>
            <a:endParaRPr lang="en-US" sz="7200" b="1" baseline="30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212644" y="3406422"/>
            <a:ext cx="1280160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-172283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Complete the following steps using 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</a:t>
            </a:r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) =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r>
              <a:rPr lang="en-US" sz="5400" b="1" i="1" cap="none" spc="0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- 3.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2438400"/>
            <a:ext cx="822960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Choose values for </a:t>
            </a:r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914400" indent="-914400">
              <a:buAutoNum type="arabicPeriod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Find the values for </a:t>
            </a:r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914400" indent="-914400">
              <a:buAutoNum type="arabicPeriod"/>
            </a:pP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Plot the points.</a:t>
            </a:r>
          </a:p>
          <a:p>
            <a:pPr marL="914400" indent="-914400">
              <a:buAutoNum type="arabicPeriod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Draw a line that passes through them.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02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334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16</cp:revision>
  <dcterms:created xsi:type="dcterms:W3CDTF">2010-08-12T19:18:54Z</dcterms:created>
  <dcterms:modified xsi:type="dcterms:W3CDTF">2014-12-06T15:00:40Z</dcterms:modified>
</cp:coreProperties>
</file>