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F89F9-4CF4-4553-A3C3-3C9A5E76ABD2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FA10B5-F2D8-4580-A466-F74D2B8C56C7}">
      <dgm:prSet phldrT="[Text]" custT="1"/>
      <dgm:spPr/>
      <dgm:t>
        <a:bodyPr/>
        <a:lstStyle/>
        <a:p>
          <a:r>
            <a:rPr lang="en-US" sz="2400" dirty="0" smtClean="0"/>
            <a:t>Solve like a quadratic equation</a:t>
          </a:r>
          <a:endParaRPr lang="en-US" sz="2400" dirty="0"/>
        </a:p>
      </dgm:t>
    </dgm:pt>
    <dgm:pt modelId="{BA74250D-8FAB-4CF6-88B2-F1787E73648B}" type="parTrans" cxnId="{176AEED3-52EB-4580-8BD4-D60487601359}">
      <dgm:prSet/>
      <dgm:spPr/>
      <dgm:t>
        <a:bodyPr/>
        <a:lstStyle/>
        <a:p>
          <a:endParaRPr lang="en-US"/>
        </a:p>
      </dgm:t>
    </dgm:pt>
    <dgm:pt modelId="{34503394-1BFB-42D3-AF1F-BC3CA878D8C4}" type="sibTrans" cxnId="{176AEED3-52EB-4580-8BD4-D60487601359}">
      <dgm:prSet/>
      <dgm:spPr/>
      <dgm:t>
        <a:bodyPr/>
        <a:lstStyle/>
        <a:p>
          <a:endParaRPr lang="en-US"/>
        </a:p>
      </dgm:t>
    </dgm:pt>
    <dgm:pt modelId="{52C02DBB-D66C-4F49-B1C2-7BFEA8000D1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greater than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i="0" dirty="0" smtClean="0"/>
            <a:t> means </a:t>
          </a:r>
          <a:r>
            <a:rPr lang="en-US" sz="2000" i="1" dirty="0" smtClean="0"/>
            <a:t>OR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(no overlap; nothing in common)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dirty="0" smtClean="0">
              <a:latin typeface="Cambria Math"/>
              <a:ea typeface="Cambria Math"/>
            </a:rPr>
            <a:t>← →</a:t>
          </a:r>
          <a:endParaRPr lang="en-US" sz="3200" dirty="0"/>
        </a:p>
      </dgm:t>
    </dgm:pt>
    <dgm:pt modelId="{07C7EE80-9A19-4791-95ED-4200B756C922}" type="parTrans" cxnId="{8EBF8567-652D-44FA-A7F9-6EBB00D51D42}">
      <dgm:prSet/>
      <dgm:spPr/>
      <dgm:t>
        <a:bodyPr/>
        <a:lstStyle/>
        <a:p>
          <a:endParaRPr lang="en-US"/>
        </a:p>
      </dgm:t>
    </dgm:pt>
    <dgm:pt modelId="{48DBB3F8-3C52-49BF-9338-4C0536E52C27}" type="sibTrans" cxnId="{8EBF8567-652D-44FA-A7F9-6EBB00D51D42}">
      <dgm:prSet/>
      <dgm:spPr/>
      <dgm:t>
        <a:bodyPr/>
        <a:lstStyle/>
        <a:p>
          <a:endParaRPr lang="en-US"/>
        </a:p>
      </dgm:t>
    </dgm:pt>
    <dgm:pt modelId="{D9058128-2F9E-4D09-92C9-D75BC823A325}">
      <dgm:prSet phldrT="[Text]" custT="1"/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&gt; (open circle)</a:t>
          </a:r>
          <a:endParaRPr lang="en-US" sz="2400" dirty="0"/>
        </a:p>
      </dgm:t>
    </dgm:pt>
    <dgm:pt modelId="{2A1E46BB-F723-4ADF-BF74-CA7BB4D98CBB}" type="parTrans" cxnId="{72DF70CA-3C3D-4456-B7F4-533A1D6AFAA5}">
      <dgm:prSet/>
      <dgm:spPr/>
      <dgm:t>
        <a:bodyPr/>
        <a:lstStyle/>
        <a:p>
          <a:endParaRPr lang="en-US"/>
        </a:p>
      </dgm:t>
    </dgm:pt>
    <dgm:pt modelId="{EEED75B0-900F-4C67-9BFC-7FFB7CF31E7A}" type="sibTrans" cxnId="{72DF70CA-3C3D-4456-B7F4-533A1D6AFAA5}">
      <dgm:prSet/>
      <dgm:spPr/>
      <dgm:t>
        <a:bodyPr/>
        <a:lstStyle/>
        <a:p>
          <a:endParaRPr lang="en-US"/>
        </a:p>
      </dgm:t>
    </dgm:pt>
    <dgm:pt modelId="{B85223E6-BD1E-4D80-8DE5-F04A80C9BD33}">
      <dgm:prSet phldrT="[Text]" custT="1"/>
      <dgm:spPr/>
      <dgm:t>
        <a:bodyPr/>
        <a:lstStyle/>
        <a:p>
          <a:r>
            <a:rPr lang="en-US" sz="2400" dirty="0" smtClean="0">
              <a:latin typeface="Cambria Math" pitchFamily="18" charset="0"/>
              <a:ea typeface="Cambria Math" pitchFamily="18" charset="0"/>
            </a:rPr>
            <a:t>≥ (closed circle)</a:t>
          </a:r>
          <a:endParaRPr lang="en-US" sz="2400" dirty="0">
            <a:latin typeface="Cambria Math" pitchFamily="18" charset="0"/>
            <a:ea typeface="Cambria Math" pitchFamily="18" charset="0"/>
          </a:endParaRPr>
        </a:p>
      </dgm:t>
    </dgm:pt>
    <dgm:pt modelId="{0798948C-14CA-4EA4-98D5-A73F40A33900}" type="parTrans" cxnId="{6747D8F6-0C66-4ECF-90C1-CB49F540F5E4}">
      <dgm:prSet/>
      <dgm:spPr/>
      <dgm:t>
        <a:bodyPr/>
        <a:lstStyle/>
        <a:p>
          <a:endParaRPr lang="en-US"/>
        </a:p>
      </dgm:t>
    </dgm:pt>
    <dgm:pt modelId="{522A66BE-7EB6-4EAD-92E7-F3CBCDC85192}" type="sibTrans" cxnId="{6747D8F6-0C66-4ECF-90C1-CB49F540F5E4}">
      <dgm:prSet/>
      <dgm:spPr/>
      <dgm:t>
        <a:bodyPr/>
        <a:lstStyle/>
        <a:p>
          <a:endParaRPr lang="en-US"/>
        </a:p>
      </dgm:t>
    </dgm:pt>
    <dgm:pt modelId="{5336DC2A-9411-40DD-8044-E3BA08E475B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less than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i="0" dirty="0" smtClean="0"/>
            <a:t>means </a:t>
          </a:r>
          <a:r>
            <a:rPr lang="en-US" sz="2000" i="1" dirty="0" smtClean="0"/>
            <a:t>AND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(all solutions in common)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dirty="0" smtClean="0">
              <a:latin typeface="Cambria Math"/>
              <a:ea typeface="Cambria Math"/>
            </a:rPr>
            <a:t>→ ←</a:t>
          </a:r>
          <a:endParaRPr lang="en-US" sz="3200" dirty="0"/>
        </a:p>
      </dgm:t>
    </dgm:pt>
    <dgm:pt modelId="{DC7C76EB-8BA3-4F9F-B606-D86F8F9A88F6}" type="parTrans" cxnId="{46A8737D-B30E-4EBA-BE5D-EDF641A85DA1}">
      <dgm:prSet/>
      <dgm:spPr/>
      <dgm:t>
        <a:bodyPr/>
        <a:lstStyle/>
        <a:p>
          <a:endParaRPr lang="en-US"/>
        </a:p>
      </dgm:t>
    </dgm:pt>
    <dgm:pt modelId="{AA0FF705-97A8-41F3-9731-70F2328B301C}" type="sibTrans" cxnId="{46A8737D-B30E-4EBA-BE5D-EDF641A85DA1}">
      <dgm:prSet/>
      <dgm:spPr/>
      <dgm:t>
        <a:bodyPr/>
        <a:lstStyle/>
        <a:p>
          <a:endParaRPr lang="en-US"/>
        </a:p>
      </dgm:t>
    </dgm:pt>
    <dgm:pt modelId="{3FECD326-3126-4AF2-BD03-671A85FA9B98}">
      <dgm:prSet phldrT="[Text]" custT="1"/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&lt; (open circle)</a:t>
          </a:r>
          <a:endParaRPr lang="en-US" sz="2400" dirty="0"/>
        </a:p>
      </dgm:t>
    </dgm:pt>
    <dgm:pt modelId="{39E4062E-3180-4DB6-A77B-802CB8A82AD2}" type="parTrans" cxnId="{F0A7AD26-FF20-488D-9CFF-5D7D382DA034}">
      <dgm:prSet/>
      <dgm:spPr/>
      <dgm:t>
        <a:bodyPr/>
        <a:lstStyle/>
        <a:p>
          <a:endParaRPr lang="en-US"/>
        </a:p>
      </dgm:t>
    </dgm:pt>
    <dgm:pt modelId="{8562DCD5-CBCB-47A5-B4C7-625C0FC2353C}" type="sibTrans" cxnId="{F0A7AD26-FF20-488D-9CFF-5D7D382DA034}">
      <dgm:prSet/>
      <dgm:spPr/>
      <dgm:t>
        <a:bodyPr/>
        <a:lstStyle/>
        <a:p>
          <a:endParaRPr lang="en-US"/>
        </a:p>
      </dgm:t>
    </dgm:pt>
    <dgm:pt modelId="{FCF6F3D7-7958-49F3-B7E8-6E2A4038D8F9}">
      <dgm:prSet custT="1"/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≤</a:t>
          </a:r>
          <a:r>
            <a:rPr lang="en-US" sz="2400" dirty="0" smtClean="0">
              <a:latin typeface="Cambria Math" pitchFamily="18" charset="0"/>
              <a:ea typeface="Cambria Math" pitchFamily="18" charset="0"/>
            </a:rPr>
            <a:t> (closed circle)</a:t>
          </a:r>
          <a:endParaRPr lang="en-US" sz="2400" dirty="0">
            <a:latin typeface="Cambria Math" pitchFamily="18" charset="0"/>
            <a:ea typeface="Cambria Math" pitchFamily="18" charset="0"/>
          </a:endParaRPr>
        </a:p>
      </dgm:t>
    </dgm:pt>
    <dgm:pt modelId="{78FE3D81-FF8B-46DD-B194-F6BF2B529462}" type="parTrans" cxnId="{D61DB943-DD10-4F72-ADC8-AEC88CA3FBF9}">
      <dgm:prSet/>
      <dgm:spPr/>
      <dgm:t>
        <a:bodyPr/>
        <a:lstStyle/>
        <a:p>
          <a:endParaRPr lang="en-US"/>
        </a:p>
      </dgm:t>
    </dgm:pt>
    <dgm:pt modelId="{C2F5F214-42ED-4207-88CF-7C4012B4D958}" type="sibTrans" cxnId="{D61DB943-DD10-4F72-ADC8-AEC88CA3FBF9}">
      <dgm:prSet/>
      <dgm:spPr/>
      <dgm:t>
        <a:bodyPr/>
        <a:lstStyle/>
        <a:p>
          <a:endParaRPr lang="en-US"/>
        </a:p>
      </dgm:t>
    </dgm:pt>
    <dgm:pt modelId="{E3E8C954-B818-4345-A64B-CBD07D977EFE}" type="pres">
      <dgm:prSet presAssocID="{37DF89F9-4CF4-4553-A3C3-3C9A5E76ABD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2EF5A6-96A8-46C1-B302-D996A00FCA94}" type="pres">
      <dgm:prSet presAssocID="{B7FA10B5-F2D8-4580-A466-F74D2B8C56C7}" presName="root1" presStyleCnt="0"/>
      <dgm:spPr/>
    </dgm:pt>
    <dgm:pt modelId="{37013A08-26B3-44BA-BE57-CEAF5815792A}" type="pres">
      <dgm:prSet presAssocID="{B7FA10B5-F2D8-4580-A466-F74D2B8C56C7}" presName="LevelOneTextNode" presStyleLbl="node0" presStyleIdx="0" presStyleCnt="1" custScaleY="1412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67EBC6-D5A6-4858-AE59-EBFDF5ADA088}" type="pres">
      <dgm:prSet presAssocID="{B7FA10B5-F2D8-4580-A466-F74D2B8C56C7}" presName="level2hierChild" presStyleCnt="0"/>
      <dgm:spPr/>
    </dgm:pt>
    <dgm:pt modelId="{BCDC0CCA-9014-44B3-A1D4-06C35268A9DF}" type="pres">
      <dgm:prSet presAssocID="{07C7EE80-9A19-4791-95ED-4200B756C92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B1623BF-7E7D-4DD7-8530-682FFAF570C6}" type="pres">
      <dgm:prSet presAssocID="{07C7EE80-9A19-4791-95ED-4200B756C92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9A18F35-8CFB-4E02-A37F-B44EE2D54607}" type="pres">
      <dgm:prSet presAssocID="{52C02DBB-D66C-4F49-B1C2-7BFEA8000D1E}" presName="root2" presStyleCnt="0"/>
      <dgm:spPr/>
    </dgm:pt>
    <dgm:pt modelId="{1ABCBA35-4282-4C25-AD58-70C186F9E40A}" type="pres">
      <dgm:prSet presAssocID="{52C02DBB-D66C-4F49-B1C2-7BFEA8000D1E}" presName="LevelTwoTextNode" presStyleLbl="node2" presStyleIdx="0" presStyleCnt="2" custScaleY="187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C7B900-C1FC-46D2-B5EE-766960685AD3}" type="pres">
      <dgm:prSet presAssocID="{52C02DBB-D66C-4F49-B1C2-7BFEA8000D1E}" presName="level3hierChild" presStyleCnt="0"/>
      <dgm:spPr/>
    </dgm:pt>
    <dgm:pt modelId="{D841EEF0-08E5-469F-8DB0-EE73602C8B13}" type="pres">
      <dgm:prSet presAssocID="{2A1E46BB-F723-4ADF-BF74-CA7BB4D98CB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A842FC4F-F4EF-439D-84F0-7C28CED151AB}" type="pres">
      <dgm:prSet presAssocID="{2A1E46BB-F723-4ADF-BF74-CA7BB4D98CB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410002FC-3BC6-4823-B8E6-C55DA3530838}" type="pres">
      <dgm:prSet presAssocID="{D9058128-2F9E-4D09-92C9-D75BC823A325}" presName="root2" presStyleCnt="0"/>
      <dgm:spPr/>
    </dgm:pt>
    <dgm:pt modelId="{23DBFF5C-DA28-4FEA-9CCE-BA7350B7FCBB}" type="pres">
      <dgm:prSet presAssocID="{D9058128-2F9E-4D09-92C9-D75BC823A325}" presName="LevelTwoTextNode" presStyleLbl="node3" presStyleIdx="0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B1E8CD-1138-4833-9969-C3E47C089133}" type="pres">
      <dgm:prSet presAssocID="{D9058128-2F9E-4D09-92C9-D75BC823A325}" presName="level3hierChild" presStyleCnt="0"/>
      <dgm:spPr/>
    </dgm:pt>
    <dgm:pt modelId="{6129678E-E5D4-470D-86AC-BAF8D3EDC21D}" type="pres">
      <dgm:prSet presAssocID="{0798948C-14CA-4EA4-98D5-A73F40A33900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411E10AC-AE8D-47AD-A32D-04F3BDC48A2E}" type="pres">
      <dgm:prSet presAssocID="{0798948C-14CA-4EA4-98D5-A73F40A33900}" presName="connTx" presStyleLbl="parChTrans1D3" presStyleIdx="1" presStyleCnt="4"/>
      <dgm:spPr/>
      <dgm:t>
        <a:bodyPr/>
        <a:lstStyle/>
        <a:p>
          <a:endParaRPr lang="en-US"/>
        </a:p>
      </dgm:t>
    </dgm:pt>
    <dgm:pt modelId="{B2BB0946-CBC3-438A-93C6-0AD6829D3801}" type="pres">
      <dgm:prSet presAssocID="{B85223E6-BD1E-4D80-8DE5-F04A80C9BD33}" presName="root2" presStyleCnt="0"/>
      <dgm:spPr/>
    </dgm:pt>
    <dgm:pt modelId="{12D91067-D5AD-4059-A74C-C2876703EC68}" type="pres">
      <dgm:prSet presAssocID="{B85223E6-BD1E-4D80-8DE5-F04A80C9BD33}" presName="LevelTwoTextNode" presStyleLbl="node3" presStyleIdx="1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BFEDB-9081-484B-97B4-387395D3630B}" type="pres">
      <dgm:prSet presAssocID="{B85223E6-BD1E-4D80-8DE5-F04A80C9BD33}" presName="level3hierChild" presStyleCnt="0"/>
      <dgm:spPr/>
    </dgm:pt>
    <dgm:pt modelId="{ABE4DC55-01A2-4781-AD27-2C3F250A7108}" type="pres">
      <dgm:prSet presAssocID="{DC7C76EB-8BA3-4F9F-B606-D86F8F9A88F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133B2C1-7131-4570-8F8B-1E34FAF3866B}" type="pres">
      <dgm:prSet presAssocID="{DC7C76EB-8BA3-4F9F-B606-D86F8F9A88F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E8C2F4A-FD6A-4954-9A5B-261C9B351561}" type="pres">
      <dgm:prSet presAssocID="{5336DC2A-9411-40DD-8044-E3BA08E475B3}" presName="root2" presStyleCnt="0"/>
      <dgm:spPr/>
    </dgm:pt>
    <dgm:pt modelId="{9CF7C0B6-1571-4901-A83D-BF27A4740700}" type="pres">
      <dgm:prSet presAssocID="{5336DC2A-9411-40DD-8044-E3BA08E475B3}" presName="LevelTwoTextNode" presStyleLbl="node2" presStyleIdx="1" presStyleCnt="2" custScaleY="187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8E6B0A-2B2C-4809-B89D-1C88270DF1C5}" type="pres">
      <dgm:prSet presAssocID="{5336DC2A-9411-40DD-8044-E3BA08E475B3}" presName="level3hierChild" presStyleCnt="0"/>
      <dgm:spPr/>
    </dgm:pt>
    <dgm:pt modelId="{50CD9B64-EACB-4405-8C55-BADD5BE298D3}" type="pres">
      <dgm:prSet presAssocID="{39E4062E-3180-4DB6-A77B-802CB8A82AD2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E46B24D-BD71-45D7-9C74-FE08CBBF5DEA}" type="pres">
      <dgm:prSet presAssocID="{39E4062E-3180-4DB6-A77B-802CB8A82AD2}" presName="connTx" presStyleLbl="parChTrans1D3" presStyleIdx="2" presStyleCnt="4"/>
      <dgm:spPr/>
      <dgm:t>
        <a:bodyPr/>
        <a:lstStyle/>
        <a:p>
          <a:endParaRPr lang="en-US"/>
        </a:p>
      </dgm:t>
    </dgm:pt>
    <dgm:pt modelId="{C0B7F6AC-8FF8-4F93-86FF-FE268E2E0232}" type="pres">
      <dgm:prSet presAssocID="{3FECD326-3126-4AF2-BD03-671A85FA9B98}" presName="root2" presStyleCnt="0"/>
      <dgm:spPr/>
    </dgm:pt>
    <dgm:pt modelId="{62D44B51-58E5-402D-8605-14677301E597}" type="pres">
      <dgm:prSet presAssocID="{3FECD326-3126-4AF2-BD03-671A85FA9B98}" presName="LevelTwoTextNode" presStyleLbl="node3" presStyleIdx="2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D2F8AE-1A30-469A-AD0C-8161C185D7DC}" type="pres">
      <dgm:prSet presAssocID="{3FECD326-3126-4AF2-BD03-671A85FA9B98}" presName="level3hierChild" presStyleCnt="0"/>
      <dgm:spPr/>
    </dgm:pt>
    <dgm:pt modelId="{154C8D85-1B62-4743-B2F6-D885D1EA9563}" type="pres">
      <dgm:prSet presAssocID="{78FE3D81-FF8B-46DD-B194-F6BF2B529462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C4E6B3E4-A7CA-4038-8CE9-D00176F20218}" type="pres">
      <dgm:prSet presAssocID="{78FE3D81-FF8B-46DD-B194-F6BF2B529462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DD2C302-2C96-48A2-8C5C-47721FAAAE19}" type="pres">
      <dgm:prSet presAssocID="{FCF6F3D7-7958-49F3-B7E8-6E2A4038D8F9}" presName="root2" presStyleCnt="0"/>
      <dgm:spPr/>
    </dgm:pt>
    <dgm:pt modelId="{27AC1E74-F700-48D2-894F-13E5BC387D68}" type="pres">
      <dgm:prSet presAssocID="{FCF6F3D7-7958-49F3-B7E8-6E2A4038D8F9}" presName="LevelTwoTextNode" presStyleLbl="node3" presStyleIdx="3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430E0C-094F-47C2-8300-89D46AC531E0}" type="pres">
      <dgm:prSet presAssocID="{FCF6F3D7-7958-49F3-B7E8-6E2A4038D8F9}" presName="level3hierChild" presStyleCnt="0"/>
      <dgm:spPr/>
    </dgm:pt>
  </dgm:ptLst>
  <dgm:cxnLst>
    <dgm:cxn modelId="{C33E4EC5-C14B-4273-AFF6-63883DD6FAEE}" type="presOf" srcId="{39E4062E-3180-4DB6-A77B-802CB8A82AD2}" destId="{50CD9B64-EACB-4405-8C55-BADD5BE298D3}" srcOrd="0" destOrd="0" presId="urn:microsoft.com/office/officeart/2005/8/layout/hierarchy2"/>
    <dgm:cxn modelId="{A45FDF1B-A338-4522-BD13-A5570814C0C5}" type="presOf" srcId="{DC7C76EB-8BA3-4F9F-B606-D86F8F9A88F6}" destId="{ABE4DC55-01A2-4781-AD27-2C3F250A7108}" srcOrd="0" destOrd="0" presId="urn:microsoft.com/office/officeart/2005/8/layout/hierarchy2"/>
    <dgm:cxn modelId="{2F0631FE-8C63-4E85-900E-306CAF271A2D}" type="presOf" srcId="{39E4062E-3180-4DB6-A77B-802CB8A82AD2}" destId="{4E46B24D-BD71-45D7-9C74-FE08CBBF5DEA}" srcOrd="1" destOrd="0" presId="urn:microsoft.com/office/officeart/2005/8/layout/hierarchy2"/>
    <dgm:cxn modelId="{4D4ADFA1-DD53-45D7-8B6A-1D994A28683E}" type="presOf" srcId="{07C7EE80-9A19-4791-95ED-4200B756C922}" destId="{BCDC0CCA-9014-44B3-A1D4-06C35268A9DF}" srcOrd="0" destOrd="0" presId="urn:microsoft.com/office/officeart/2005/8/layout/hierarchy2"/>
    <dgm:cxn modelId="{987A9B1E-68CE-42F3-83A0-E9831C0A57AA}" type="presOf" srcId="{B85223E6-BD1E-4D80-8DE5-F04A80C9BD33}" destId="{12D91067-D5AD-4059-A74C-C2876703EC68}" srcOrd="0" destOrd="0" presId="urn:microsoft.com/office/officeart/2005/8/layout/hierarchy2"/>
    <dgm:cxn modelId="{176AEED3-52EB-4580-8BD4-D60487601359}" srcId="{37DF89F9-4CF4-4553-A3C3-3C9A5E76ABD2}" destId="{B7FA10B5-F2D8-4580-A466-F74D2B8C56C7}" srcOrd="0" destOrd="0" parTransId="{BA74250D-8FAB-4CF6-88B2-F1787E73648B}" sibTransId="{34503394-1BFB-42D3-AF1F-BC3CA878D8C4}"/>
    <dgm:cxn modelId="{0A826A74-F0B4-4388-A13C-A28440FF9E60}" type="presOf" srcId="{B7FA10B5-F2D8-4580-A466-F74D2B8C56C7}" destId="{37013A08-26B3-44BA-BE57-CEAF5815792A}" srcOrd="0" destOrd="0" presId="urn:microsoft.com/office/officeart/2005/8/layout/hierarchy2"/>
    <dgm:cxn modelId="{21D944A9-7830-4B0E-989A-931294A33192}" type="presOf" srcId="{3FECD326-3126-4AF2-BD03-671A85FA9B98}" destId="{62D44B51-58E5-402D-8605-14677301E597}" srcOrd="0" destOrd="0" presId="urn:microsoft.com/office/officeart/2005/8/layout/hierarchy2"/>
    <dgm:cxn modelId="{6747D8F6-0C66-4ECF-90C1-CB49F540F5E4}" srcId="{52C02DBB-D66C-4F49-B1C2-7BFEA8000D1E}" destId="{B85223E6-BD1E-4D80-8DE5-F04A80C9BD33}" srcOrd="1" destOrd="0" parTransId="{0798948C-14CA-4EA4-98D5-A73F40A33900}" sibTransId="{522A66BE-7EB6-4EAD-92E7-F3CBCDC85192}"/>
    <dgm:cxn modelId="{88B4DB5D-3F4B-42D9-92EA-F74AF3D5FAEB}" type="presOf" srcId="{2A1E46BB-F723-4ADF-BF74-CA7BB4D98CBB}" destId="{A842FC4F-F4EF-439D-84F0-7C28CED151AB}" srcOrd="1" destOrd="0" presId="urn:microsoft.com/office/officeart/2005/8/layout/hierarchy2"/>
    <dgm:cxn modelId="{72DF70CA-3C3D-4456-B7F4-533A1D6AFAA5}" srcId="{52C02DBB-D66C-4F49-B1C2-7BFEA8000D1E}" destId="{D9058128-2F9E-4D09-92C9-D75BC823A325}" srcOrd="0" destOrd="0" parTransId="{2A1E46BB-F723-4ADF-BF74-CA7BB4D98CBB}" sibTransId="{EEED75B0-900F-4C67-9BFC-7FFB7CF31E7A}"/>
    <dgm:cxn modelId="{AB09EC8A-FA6A-4E6C-A4A1-A661B124F524}" type="presOf" srcId="{52C02DBB-D66C-4F49-B1C2-7BFEA8000D1E}" destId="{1ABCBA35-4282-4C25-AD58-70C186F9E40A}" srcOrd="0" destOrd="0" presId="urn:microsoft.com/office/officeart/2005/8/layout/hierarchy2"/>
    <dgm:cxn modelId="{29CE7336-479F-446B-8AA7-DF5A8F8DF52B}" type="presOf" srcId="{DC7C76EB-8BA3-4F9F-B606-D86F8F9A88F6}" destId="{5133B2C1-7131-4570-8F8B-1E34FAF3866B}" srcOrd="1" destOrd="0" presId="urn:microsoft.com/office/officeart/2005/8/layout/hierarchy2"/>
    <dgm:cxn modelId="{886012CD-73C7-4469-94E3-DBBA52C8E85D}" type="presOf" srcId="{78FE3D81-FF8B-46DD-B194-F6BF2B529462}" destId="{154C8D85-1B62-4743-B2F6-D885D1EA9563}" srcOrd="0" destOrd="0" presId="urn:microsoft.com/office/officeart/2005/8/layout/hierarchy2"/>
    <dgm:cxn modelId="{46A8737D-B30E-4EBA-BE5D-EDF641A85DA1}" srcId="{B7FA10B5-F2D8-4580-A466-F74D2B8C56C7}" destId="{5336DC2A-9411-40DD-8044-E3BA08E475B3}" srcOrd="1" destOrd="0" parTransId="{DC7C76EB-8BA3-4F9F-B606-D86F8F9A88F6}" sibTransId="{AA0FF705-97A8-41F3-9731-70F2328B301C}"/>
    <dgm:cxn modelId="{B7C22266-6DFC-4AAD-B374-1F963935B25D}" type="presOf" srcId="{5336DC2A-9411-40DD-8044-E3BA08E475B3}" destId="{9CF7C0B6-1571-4901-A83D-BF27A4740700}" srcOrd="0" destOrd="0" presId="urn:microsoft.com/office/officeart/2005/8/layout/hierarchy2"/>
    <dgm:cxn modelId="{B2A0B34B-A521-4AC1-8264-514735E2E8D0}" type="presOf" srcId="{0798948C-14CA-4EA4-98D5-A73F40A33900}" destId="{6129678E-E5D4-470D-86AC-BAF8D3EDC21D}" srcOrd="0" destOrd="0" presId="urn:microsoft.com/office/officeart/2005/8/layout/hierarchy2"/>
    <dgm:cxn modelId="{F0A7AD26-FF20-488D-9CFF-5D7D382DA034}" srcId="{5336DC2A-9411-40DD-8044-E3BA08E475B3}" destId="{3FECD326-3126-4AF2-BD03-671A85FA9B98}" srcOrd="0" destOrd="0" parTransId="{39E4062E-3180-4DB6-A77B-802CB8A82AD2}" sibTransId="{8562DCD5-CBCB-47A5-B4C7-625C0FC2353C}"/>
    <dgm:cxn modelId="{A559202D-4B1B-46A0-AC3A-D493B102B20A}" type="presOf" srcId="{2A1E46BB-F723-4ADF-BF74-CA7BB4D98CBB}" destId="{D841EEF0-08E5-469F-8DB0-EE73602C8B13}" srcOrd="0" destOrd="0" presId="urn:microsoft.com/office/officeart/2005/8/layout/hierarchy2"/>
    <dgm:cxn modelId="{7446EAAB-809F-4416-AE65-26C4A5611539}" type="presOf" srcId="{0798948C-14CA-4EA4-98D5-A73F40A33900}" destId="{411E10AC-AE8D-47AD-A32D-04F3BDC48A2E}" srcOrd="1" destOrd="0" presId="urn:microsoft.com/office/officeart/2005/8/layout/hierarchy2"/>
    <dgm:cxn modelId="{306D5138-9FE8-42BE-BB0C-A11C0F46FEDE}" type="presOf" srcId="{07C7EE80-9A19-4791-95ED-4200B756C922}" destId="{DB1623BF-7E7D-4DD7-8530-682FFAF570C6}" srcOrd="1" destOrd="0" presId="urn:microsoft.com/office/officeart/2005/8/layout/hierarchy2"/>
    <dgm:cxn modelId="{31F80502-0392-48BF-A97F-931474AD2A11}" type="presOf" srcId="{37DF89F9-4CF4-4553-A3C3-3C9A5E76ABD2}" destId="{E3E8C954-B818-4345-A64B-CBD07D977EFE}" srcOrd="0" destOrd="0" presId="urn:microsoft.com/office/officeart/2005/8/layout/hierarchy2"/>
    <dgm:cxn modelId="{11387856-1878-44FE-8964-D2FB6A10416C}" type="presOf" srcId="{D9058128-2F9E-4D09-92C9-D75BC823A325}" destId="{23DBFF5C-DA28-4FEA-9CCE-BA7350B7FCBB}" srcOrd="0" destOrd="0" presId="urn:microsoft.com/office/officeart/2005/8/layout/hierarchy2"/>
    <dgm:cxn modelId="{8EBF8567-652D-44FA-A7F9-6EBB00D51D42}" srcId="{B7FA10B5-F2D8-4580-A466-F74D2B8C56C7}" destId="{52C02DBB-D66C-4F49-B1C2-7BFEA8000D1E}" srcOrd="0" destOrd="0" parTransId="{07C7EE80-9A19-4791-95ED-4200B756C922}" sibTransId="{48DBB3F8-3C52-49BF-9338-4C0536E52C27}"/>
    <dgm:cxn modelId="{D61DB943-DD10-4F72-ADC8-AEC88CA3FBF9}" srcId="{5336DC2A-9411-40DD-8044-E3BA08E475B3}" destId="{FCF6F3D7-7958-49F3-B7E8-6E2A4038D8F9}" srcOrd="1" destOrd="0" parTransId="{78FE3D81-FF8B-46DD-B194-F6BF2B529462}" sibTransId="{C2F5F214-42ED-4207-88CF-7C4012B4D958}"/>
    <dgm:cxn modelId="{F5BFB691-7252-4C2F-8D08-433B81CF5DF5}" type="presOf" srcId="{78FE3D81-FF8B-46DD-B194-F6BF2B529462}" destId="{C4E6B3E4-A7CA-4038-8CE9-D00176F20218}" srcOrd="1" destOrd="0" presId="urn:microsoft.com/office/officeart/2005/8/layout/hierarchy2"/>
    <dgm:cxn modelId="{4FA70BAF-BF62-43D9-B50F-1ACF85798364}" type="presOf" srcId="{FCF6F3D7-7958-49F3-B7E8-6E2A4038D8F9}" destId="{27AC1E74-F700-48D2-894F-13E5BC387D68}" srcOrd="0" destOrd="0" presId="urn:microsoft.com/office/officeart/2005/8/layout/hierarchy2"/>
    <dgm:cxn modelId="{56328801-3E50-45A5-ABAB-268F4E747CE1}" type="presParOf" srcId="{E3E8C954-B818-4345-A64B-CBD07D977EFE}" destId="{412EF5A6-96A8-46C1-B302-D996A00FCA94}" srcOrd="0" destOrd="0" presId="urn:microsoft.com/office/officeart/2005/8/layout/hierarchy2"/>
    <dgm:cxn modelId="{15228F0D-121A-4135-AD10-4D3BBDE40C63}" type="presParOf" srcId="{412EF5A6-96A8-46C1-B302-D996A00FCA94}" destId="{37013A08-26B3-44BA-BE57-CEAF5815792A}" srcOrd="0" destOrd="0" presId="urn:microsoft.com/office/officeart/2005/8/layout/hierarchy2"/>
    <dgm:cxn modelId="{B5F653AB-1A77-4FA2-918A-FD3B08CA823A}" type="presParOf" srcId="{412EF5A6-96A8-46C1-B302-D996A00FCA94}" destId="{4367EBC6-D5A6-4858-AE59-EBFDF5ADA088}" srcOrd="1" destOrd="0" presId="urn:microsoft.com/office/officeart/2005/8/layout/hierarchy2"/>
    <dgm:cxn modelId="{A3A855AA-BA55-472C-B9FC-BFF669F20C91}" type="presParOf" srcId="{4367EBC6-D5A6-4858-AE59-EBFDF5ADA088}" destId="{BCDC0CCA-9014-44B3-A1D4-06C35268A9DF}" srcOrd="0" destOrd="0" presId="urn:microsoft.com/office/officeart/2005/8/layout/hierarchy2"/>
    <dgm:cxn modelId="{BF255C1B-FC3D-4168-9F31-6A16F38BC6C6}" type="presParOf" srcId="{BCDC0CCA-9014-44B3-A1D4-06C35268A9DF}" destId="{DB1623BF-7E7D-4DD7-8530-682FFAF570C6}" srcOrd="0" destOrd="0" presId="urn:microsoft.com/office/officeart/2005/8/layout/hierarchy2"/>
    <dgm:cxn modelId="{BD1217FE-81C2-4841-85F8-7268084E5457}" type="presParOf" srcId="{4367EBC6-D5A6-4858-AE59-EBFDF5ADA088}" destId="{89A18F35-8CFB-4E02-A37F-B44EE2D54607}" srcOrd="1" destOrd="0" presId="urn:microsoft.com/office/officeart/2005/8/layout/hierarchy2"/>
    <dgm:cxn modelId="{433EE601-478F-4D84-BF94-077C72EBFA13}" type="presParOf" srcId="{89A18F35-8CFB-4E02-A37F-B44EE2D54607}" destId="{1ABCBA35-4282-4C25-AD58-70C186F9E40A}" srcOrd="0" destOrd="0" presId="urn:microsoft.com/office/officeart/2005/8/layout/hierarchy2"/>
    <dgm:cxn modelId="{C7290499-9238-41E8-91C2-64BA4B1936D6}" type="presParOf" srcId="{89A18F35-8CFB-4E02-A37F-B44EE2D54607}" destId="{FDC7B900-C1FC-46D2-B5EE-766960685AD3}" srcOrd="1" destOrd="0" presId="urn:microsoft.com/office/officeart/2005/8/layout/hierarchy2"/>
    <dgm:cxn modelId="{C51B0582-72F2-4A38-99B1-59AEB0678CC3}" type="presParOf" srcId="{FDC7B900-C1FC-46D2-B5EE-766960685AD3}" destId="{D841EEF0-08E5-469F-8DB0-EE73602C8B13}" srcOrd="0" destOrd="0" presId="urn:microsoft.com/office/officeart/2005/8/layout/hierarchy2"/>
    <dgm:cxn modelId="{E07F2461-0AC5-4B9B-A022-87904CE1ED49}" type="presParOf" srcId="{D841EEF0-08E5-469F-8DB0-EE73602C8B13}" destId="{A842FC4F-F4EF-439D-84F0-7C28CED151AB}" srcOrd="0" destOrd="0" presId="urn:microsoft.com/office/officeart/2005/8/layout/hierarchy2"/>
    <dgm:cxn modelId="{4FA360E6-E8FF-4136-A401-561750D92B0D}" type="presParOf" srcId="{FDC7B900-C1FC-46D2-B5EE-766960685AD3}" destId="{410002FC-3BC6-4823-B8E6-C55DA3530838}" srcOrd="1" destOrd="0" presId="urn:microsoft.com/office/officeart/2005/8/layout/hierarchy2"/>
    <dgm:cxn modelId="{D3F97B56-F97B-41B5-BE8A-2E7D3EDA9786}" type="presParOf" srcId="{410002FC-3BC6-4823-B8E6-C55DA3530838}" destId="{23DBFF5C-DA28-4FEA-9CCE-BA7350B7FCBB}" srcOrd="0" destOrd="0" presId="urn:microsoft.com/office/officeart/2005/8/layout/hierarchy2"/>
    <dgm:cxn modelId="{9C29653D-539C-4C7C-8A1D-0AB52D3B62D0}" type="presParOf" srcId="{410002FC-3BC6-4823-B8E6-C55DA3530838}" destId="{D7B1E8CD-1138-4833-9969-C3E47C089133}" srcOrd="1" destOrd="0" presId="urn:microsoft.com/office/officeart/2005/8/layout/hierarchy2"/>
    <dgm:cxn modelId="{22F11794-1EBC-47AD-9B87-C64390F9CD94}" type="presParOf" srcId="{FDC7B900-C1FC-46D2-B5EE-766960685AD3}" destId="{6129678E-E5D4-470D-86AC-BAF8D3EDC21D}" srcOrd="2" destOrd="0" presId="urn:microsoft.com/office/officeart/2005/8/layout/hierarchy2"/>
    <dgm:cxn modelId="{AF657D9C-9E79-41DC-8188-17092661001F}" type="presParOf" srcId="{6129678E-E5D4-470D-86AC-BAF8D3EDC21D}" destId="{411E10AC-AE8D-47AD-A32D-04F3BDC48A2E}" srcOrd="0" destOrd="0" presId="urn:microsoft.com/office/officeart/2005/8/layout/hierarchy2"/>
    <dgm:cxn modelId="{02A689B9-400D-44A7-A2C7-A9008BC5E166}" type="presParOf" srcId="{FDC7B900-C1FC-46D2-B5EE-766960685AD3}" destId="{B2BB0946-CBC3-438A-93C6-0AD6829D3801}" srcOrd="3" destOrd="0" presId="urn:microsoft.com/office/officeart/2005/8/layout/hierarchy2"/>
    <dgm:cxn modelId="{2868B0B5-B2D5-43FF-87D7-A90EBBFCE97D}" type="presParOf" srcId="{B2BB0946-CBC3-438A-93C6-0AD6829D3801}" destId="{12D91067-D5AD-4059-A74C-C2876703EC68}" srcOrd="0" destOrd="0" presId="urn:microsoft.com/office/officeart/2005/8/layout/hierarchy2"/>
    <dgm:cxn modelId="{1E0ECB49-9DDD-4DA7-82BB-D87FE22E6BDA}" type="presParOf" srcId="{B2BB0946-CBC3-438A-93C6-0AD6829D3801}" destId="{96CBFEDB-9081-484B-97B4-387395D3630B}" srcOrd="1" destOrd="0" presId="urn:microsoft.com/office/officeart/2005/8/layout/hierarchy2"/>
    <dgm:cxn modelId="{726BB0B8-1798-4C1A-B3E7-9953D4D8A953}" type="presParOf" srcId="{4367EBC6-D5A6-4858-AE59-EBFDF5ADA088}" destId="{ABE4DC55-01A2-4781-AD27-2C3F250A7108}" srcOrd="2" destOrd="0" presId="urn:microsoft.com/office/officeart/2005/8/layout/hierarchy2"/>
    <dgm:cxn modelId="{3C96A6D0-11AB-4456-B66A-C70930F82DE2}" type="presParOf" srcId="{ABE4DC55-01A2-4781-AD27-2C3F250A7108}" destId="{5133B2C1-7131-4570-8F8B-1E34FAF3866B}" srcOrd="0" destOrd="0" presId="urn:microsoft.com/office/officeart/2005/8/layout/hierarchy2"/>
    <dgm:cxn modelId="{CCF9E6CD-7FD6-4E70-A1FE-4557D2790B8D}" type="presParOf" srcId="{4367EBC6-D5A6-4858-AE59-EBFDF5ADA088}" destId="{3E8C2F4A-FD6A-4954-9A5B-261C9B351561}" srcOrd="3" destOrd="0" presId="urn:microsoft.com/office/officeart/2005/8/layout/hierarchy2"/>
    <dgm:cxn modelId="{DFA986F2-AFE9-42F9-93E3-00644D8A7B16}" type="presParOf" srcId="{3E8C2F4A-FD6A-4954-9A5B-261C9B351561}" destId="{9CF7C0B6-1571-4901-A83D-BF27A4740700}" srcOrd="0" destOrd="0" presId="urn:microsoft.com/office/officeart/2005/8/layout/hierarchy2"/>
    <dgm:cxn modelId="{1E373542-139D-4E67-B15D-EBAD1ED1A972}" type="presParOf" srcId="{3E8C2F4A-FD6A-4954-9A5B-261C9B351561}" destId="{B68E6B0A-2B2C-4809-B89D-1C88270DF1C5}" srcOrd="1" destOrd="0" presId="urn:microsoft.com/office/officeart/2005/8/layout/hierarchy2"/>
    <dgm:cxn modelId="{4E434E01-48FE-4016-B72B-99C5FBEDAA5A}" type="presParOf" srcId="{B68E6B0A-2B2C-4809-B89D-1C88270DF1C5}" destId="{50CD9B64-EACB-4405-8C55-BADD5BE298D3}" srcOrd="0" destOrd="0" presId="urn:microsoft.com/office/officeart/2005/8/layout/hierarchy2"/>
    <dgm:cxn modelId="{27E586E2-2559-43B4-A831-5F431184604F}" type="presParOf" srcId="{50CD9B64-EACB-4405-8C55-BADD5BE298D3}" destId="{4E46B24D-BD71-45D7-9C74-FE08CBBF5DEA}" srcOrd="0" destOrd="0" presId="urn:microsoft.com/office/officeart/2005/8/layout/hierarchy2"/>
    <dgm:cxn modelId="{F2B64DD5-BCF9-44C1-BEBD-11552295D40C}" type="presParOf" srcId="{B68E6B0A-2B2C-4809-B89D-1C88270DF1C5}" destId="{C0B7F6AC-8FF8-4F93-86FF-FE268E2E0232}" srcOrd="1" destOrd="0" presId="urn:microsoft.com/office/officeart/2005/8/layout/hierarchy2"/>
    <dgm:cxn modelId="{9A593DDE-5BC0-462F-8F2B-205AA32889E1}" type="presParOf" srcId="{C0B7F6AC-8FF8-4F93-86FF-FE268E2E0232}" destId="{62D44B51-58E5-402D-8605-14677301E597}" srcOrd="0" destOrd="0" presId="urn:microsoft.com/office/officeart/2005/8/layout/hierarchy2"/>
    <dgm:cxn modelId="{C7C57DD3-197C-430C-93CA-EF3B8B20ECA1}" type="presParOf" srcId="{C0B7F6AC-8FF8-4F93-86FF-FE268E2E0232}" destId="{C1D2F8AE-1A30-469A-AD0C-8161C185D7DC}" srcOrd="1" destOrd="0" presId="urn:microsoft.com/office/officeart/2005/8/layout/hierarchy2"/>
    <dgm:cxn modelId="{13DB389E-C56B-4BF9-945D-A672825800DF}" type="presParOf" srcId="{B68E6B0A-2B2C-4809-B89D-1C88270DF1C5}" destId="{154C8D85-1B62-4743-B2F6-D885D1EA9563}" srcOrd="2" destOrd="0" presId="urn:microsoft.com/office/officeart/2005/8/layout/hierarchy2"/>
    <dgm:cxn modelId="{92BE9341-3B68-4D7D-BD89-4D60881102CB}" type="presParOf" srcId="{154C8D85-1B62-4743-B2F6-D885D1EA9563}" destId="{C4E6B3E4-A7CA-4038-8CE9-D00176F20218}" srcOrd="0" destOrd="0" presId="urn:microsoft.com/office/officeart/2005/8/layout/hierarchy2"/>
    <dgm:cxn modelId="{80EB6B3E-06D8-4B50-81E4-C705A3EB0511}" type="presParOf" srcId="{B68E6B0A-2B2C-4809-B89D-1C88270DF1C5}" destId="{9DD2C302-2C96-48A2-8C5C-47721FAAAE19}" srcOrd="3" destOrd="0" presId="urn:microsoft.com/office/officeart/2005/8/layout/hierarchy2"/>
    <dgm:cxn modelId="{1984F465-E054-4E1C-8604-B67BC4E8A57C}" type="presParOf" srcId="{9DD2C302-2C96-48A2-8C5C-47721FAAAE19}" destId="{27AC1E74-F700-48D2-894F-13E5BC387D68}" srcOrd="0" destOrd="0" presId="urn:microsoft.com/office/officeart/2005/8/layout/hierarchy2"/>
    <dgm:cxn modelId="{1F8D8173-287E-43BA-8907-75674C9B2157}" type="presParOf" srcId="{9DD2C302-2C96-48A2-8C5C-47721FAAAE19}" destId="{81430E0C-094F-47C2-8300-89D46AC531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DF89F9-4CF4-4553-A3C3-3C9A5E76ABD2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FA10B5-F2D8-4580-A466-F74D2B8C56C7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Solve like a quadratic equation</a:t>
          </a:r>
          <a:endParaRPr lang="en-US" sz="2400" dirty="0"/>
        </a:p>
      </dgm:t>
    </dgm:pt>
    <dgm:pt modelId="{BA74250D-8FAB-4CF6-88B2-F1787E73648B}" type="parTrans" cxnId="{176AEED3-52EB-4580-8BD4-D60487601359}">
      <dgm:prSet/>
      <dgm:spPr/>
      <dgm:t>
        <a:bodyPr/>
        <a:lstStyle/>
        <a:p>
          <a:endParaRPr lang="en-US"/>
        </a:p>
      </dgm:t>
    </dgm:pt>
    <dgm:pt modelId="{34503394-1BFB-42D3-AF1F-BC3CA878D8C4}" type="sibTrans" cxnId="{176AEED3-52EB-4580-8BD4-D60487601359}">
      <dgm:prSet/>
      <dgm:spPr/>
      <dgm:t>
        <a:bodyPr/>
        <a:lstStyle/>
        <a:p>
          <a:endParaRPr lang="en-US"/>
        </a:p>
      </dgm:t>
    </dgm:pt>
    <dgm:pt modelId="{52C02DBB-D66C-4F49-B1C2-7BFEA8000D1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____________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i="0" dirty="0" smtClean="0"/>
            <a:t> means </a:t>
          </a:r>
          <a:r>
            <a:rPr lang="en-US" sz="2000" i="1" dirty="0" smtClean="0"/>
            <a:t>OR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(no overlap; nothing in common)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dirty="0" smtClean="0">
              <a:latin typeface="Cambria Math"/>
              <a:ea typeface="Cambria Math"/>
            </a:rPr>
            <a:t>← →</a:t>
          </a:r>
          <a:endParaRPr lang="en-US" sz="3200" dirty="0"/>
        </a:p>
      </dgm:t>
    </dgm:pt>
    <dgm:pt modelId="{07C7EE80-9A19-4791-95ED-4200B756C922}" type="parTrans" cxnId="{8EBF8567-652D-44FA-A7F9-6EBB00D51D42}">
      <dgm:prSet/>
      <dgm:spPr/>
      <dgm:t>
        <a:bodyPr/>
        <a:lstStyle/>
        <a:p>
          <a:endParaRPr lang="en-US"/>
        </a:p>
      </dgm:t>
    </dgm:pt>
    <dgm:pt modelId="{48DBB3F8-3C52-49BF-9338-4C0536E52C27}" type="sibTrans" cxnId="{8EBF8567-652D-44FA-A7F9-6EBB00D51D42}">
      <dgm:prSet/>
      <dgm:spPr/>
      <dgm:t>
        <a:bodyPr/>
        <a:lstStyle/>
        <a:p>
          <a:endParaRPr lang="en-US"/>
        </a:p>
      </dgm:t>
    </dgm:pt>
    <dgm:pt modelId="{D9058128-2F9E-4D09-92C9-D75BC823A32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&gt; (</a:t>
          </a:r>
          <a:r>
            <a:rPr lang="en-US" sz="2400" b="1" dirty="0" smtClean="0"/>
            <a:t>______</a:t>
          </a:r>
          <a:r>
            <a:rPr lang="en-US" sz="2400" dirty="0" smtClean="0">
              <a:latin typeface="Cambria Math"/>
              <a:ea typeface="Cambria Math"/>
            </a:rPr>
            <a:t> circle)</a:t>
          </a:r>
          <a:endParaRPr lang="en-US" sz="2400" dirty="0"/>
        </a:p>
      </dgm:t>
    </dgm:pt>
    <dgm:pt modelId="{2A1E46BB-F723-4ADF-BF74-CA7BB4D98CBB}" type="parTrans" cxnId="{72DF70CA-3C3D-4456-B7F4-533A1D6AFAA5}">
      <dgm:prSet/>
      <dgm:spPr/>
      <dgm:t>
        <a:bodyPr/>
        <a:lstStyle/>
        <a:p>
          <a:endParaRPr lang="en-US"/>
        </a:p>
      </dgm:t>
    </dgm:pt>
    <dgm:pt modelId="{EEED75B0-900F-4C67-9BFC-7FFB7CF31E7A}" type="sibTrans" cxnId="{72DF70CA-3C3D-4456-B7F4-533A1D6AFAA5}">
      <dgm:prSet/>
      <dgm:spPr/>
      <dgm:t>
        <a:bodyPr/>
        <a:lstStyle/>
        <a:p>
          <a:endParaRPr lang="en-US"/>
        </a:p>
      </dgm:t>
    </dgm:pt>
    <dgm:pt modelId="{B85223E6-BD1E-4D80-8DE5-F04A80C9BD3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Cambria Math" pitchFamily="18" charset="0"/>
              <a:ea typeface="Cambria Math" pitchFamily="18" charset="0"/>
            </a:rPr>
            <a:t>≥ (</a:t>
          </a:r>
          <a:r>
            <a:rPr lang="en-US" sz="2400" b="1" dirty="0" smtClean="0"/>
            <a:t>______</a:t>
          </a:r>
          <a:r>
            <a:rPr lang="en-US" sz="2400" dirty="0" smtClean="0">
              <a:latin typeface="Cambria Math" pitchFamily="18" charset="0"/>
              <a:ea typeface="Cambria Math" pitchFamily="18" charset="0"/>
            </a:rPr>
            <a:t> circle)</a:t>
          </a:r>
          <a:endParaRPr lang="en-US" sz="2400" dirty="0">
            <a:latin typeface="Cambria Math" pitchFamily="18" charset="0"/>
            <a:ea typeface="Cambria Math" pitchFamily="18" charset="0"/>
          </a:endParaRPr>
        </a:p>
      </dgm:t>
    </dgm:pt>
    <dgm:pt modelId="{0798948C-14CA-4EA4-98D5-A73F40A33900}" type="parTrans" cxnId="{6747D8F6-0C66-4ECF-90C1-CB49F540F5E4}">
      <dgm:prSet/>
      <dgm:spPr/>
      <dgm:t>
        <a:bodyPr/>
        <a:lstStyle/>
        <a:p>
          <a:endParaRPr lang="en-US"/>
        </a:p>
      </dgm:t>
    </dgm:pt>
    <dgm:pt modelId="{522A66BE-7EB6-4EAD-92E7-F3CBCDC85192}" type="sibTrans" cxnId="{6747D8F6-0C66-4ECF-90C1-CB49F540F5E4}">
      <dgm:prSet/>
      <dgm:spPr/>
      <dgm:t>
        <a:bodyPr/>
        <a:lstStyle/>
        <a:p>
          <a:endParaRPr lang="en-US"/>
        </a:p>
      </dgm:t>
    </dgm:pt>
    <dgm:pt modelId="{5336DC2A-9411-40DD-8044-E3BA08E475B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____________</a:t>
          </a:r>
          <a:r>
            <a:rPr lang="en-US" sz="2000" i="0" dirty="0" smtClean="0"/>
            <a:t>means </a:t>
          </a:r>
          <a:r>
            <a:rPr lang="en-US" sz="2000" i="1" dirty="0" smtClean="0"/>
            <a:t>AND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(all solutions in common)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dirty="0" smtClean="0">
              <a:latin typeface="Cambria Math"/>
              <a:ea typeface="Cambria Math"/>
            </a:rPr>
            <a:t>→ ←</a:t>
          </a:r>
          <a:endParaRPr lang="en-US" sz="3200" dirty="0"/>
        </a:p>
      </dgm:t>
    </dgm:pt>
    <dgm:pt modelId="{DC7C76EB-8BA3-4F9F-B606-D86F8F9A88F6}" type="parTrans" cxnId="{46A8737D-B30E-4EBA-BE5D-EDF641A85DA1}">
      <dgm:prSet/>
      <dgm:spPr/>
      <dgm:t>
        <a:bodyPr/>
        <a:lstStyle/>
        <a:p>
          <a:endParaRPr lang="en-US"/>
        </a:p>
      </dgm:t>
    </dgm:pt>
    <dgm:pt modelId="{AA0FF705-97A8-41F3-9731-70F2328B301C}" type="sibTrans" cxnId="{46A8737D-B30E-4EBA-BE5D-EDF641A85DA1}">
      <dgm:prSet/>
      <dgm:spPr/>
      <dgm:t>
        <a:bodyPr/>
        <a:lstStyle/>
        <a:p>
          <a:endParaRPr lang="en-US"/>
        </a:p>
      </dgm:t>
    </dgm:pt>
    <dgm:pt modelId="{3FECD326-3126-4AF2-BD03-671A85FA9B9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&lt; (</a:t>
          </a:r>
          <a:r>
            <a:rPr lang="en-US" sz="2400" b="1" dirty="0" smtClean="0"/>
            <a:t>______</a:t>
          </a:r>
          <a:r>
            <a:rPr lang="en-US" sz="2400" dirty="0" smtClean="0">
              <a:latin typeface="Cambria Math"/>
              <a:ea typeface="Cambria Math"/>
            </a:rPr>
            <a:t> circle)</a:t>
          </a:r>
          <a:endParaRPr lang="en-US" sz="2400" dirty="0"/>
        </a:p>
      </dgm:t>
    </dgm:pt>
    <dgm:pt modelId="{39E4062E-3180-4DB6-A77B-802CB8A82AD2}" type="parTrans" cxnId="{F0A7AD26-FF20-488D-9CFF-5D7D382DA034}">
      <dgm:prSet/>
      <dgm:spPr/>
      <dgm:t>
        <a:bodyPr/>
        <a:lstStyle/>
        <a:p>
          <a:endParaRPr lang="en-US"/>
        </a:p>
      </dgm:t>
    </dgm:pt>
    <dgm:pt modelId="{8562DCD5-CBCB-47A5-B4C7-625C0FC2353C}" type="sibTrans" cxnId="{F0A7AD26-FF20-488D-9CFF-5D7D382DA034}">
      <dgm:prSet/>
      <dgm:spPr/>
      <dgm:t>
        <a:bodyPr/>
        <a:lstStyle/>
        <a:p>
          <a:endParaRPr lang="en-US"/>
        </a:p>
      </dgm:t>
    </dgm:pt>
    <dgm:pt modelId="{FCF6F3D7-7958-49F3-B7E8-6E2A4038D8F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Cambria Math"/>
              <a:ea typeface="Cambria Math"/>
            </a:rPr>
            <a:t>≤</a:t>
          </a:r>
          <a:r>
            <a:rPr lang="en-US" sz="2400" dirty="0" smtClean="0">
              <a:latin typeface="Cambria Math" pitchFamily="18" charset="0"/>
              <a:ea typeface="Cambria Math" pitchFamily="18" charset="0"/>
            </a:rPr>
            <a:t> (</a:t>
          </a:r>
          <a:r>
            <a:rPr lang="en-US" sz="2400" b="1" dirty="0" smtClean="0"/>
            <a:t>______</a:t>
          </a:r>
          <a:r>
            <a:rPr lang="en-US" sz="2400" dirty="0" smtClean="0">
              <a:latin typeface="Cambria Math" pitchFamily="18" charset="0"/>
              <a:ea typeface="Cambria Math" pitchFamily="18" charset="0"/>
            </a:rPr>
            <a:t> circle)</a:t>
          </a:r>
          <a:endParaRPr lang="en-US" sz="2400" dirty="0">
            <a:latin typeface="Cambria Math" pitchFamily="18" charset="0"/>
            <a:ea typeface="Cambria Math" pitchFamily="18" charset="0"/>
          </a:endParaRPr>
        </a:p>
      </dgm:t>
    </dgm:pt>
    <dgm:pt modelId="{78FE3D81-FF8B-46DD-B194-F6BF2B529462}" type="parTrans" cxnId="{D61DB943-DD10-4F72-ADC8-AEC88CA3FBF9}">
      <dgm:prSet/>
      <dgm:spPr/>
      <dgm:t>
        <a:bodyPr/>
        <a:lstStyle/>
        <a:p>
          <a:endParaRPr lang="en-US"/>
        </a:p>
      </dgm:t>
    </dgm:pt>
    <dgm:pt modelId="{C2F5F214-42ED-4207-88CF-7C4012B4D958}" type="sibTrans" cxnId="{D61DB943-DD10-4F72-ADC8-AEC88CA3FBF9}">
      <dgm:prSet/>
      <dgm:spPr/>
      <dgm:t>
        <a:bodyPr/>
        <a:lstStyle/>
        <a:p>
          <a:endParaRPr lang="en-US"/>
        </a:p>
      </dgm:t>
    </dgm:pt>
    <dgm:pt modelId="{E3E8C954-B818-4345-A64B-CBD07D977EFE}" type="pres">
      <dgm:prSet presAssocID="{37DF89F9-4CF4-4553-A3C3-3C9A5E76ABD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2EF5A6-96A8-46C1-B302-D996A00FCA94}" type="pres">
      <dgm:prSet presAssocID="{B7FA10B5-F2D8-4580-A466-F74D2B8C56C7}" presName="root1" presStyleCnt="0"/>
      <dgm:spPr/>
    </dgm:pt>
    <dgm:pt modelId="{37013A08-26B3-44BA-BE57-CEAF5815792A}" type="pres">
      <dgm:prSet presAssocID="{B7FA10B5-F2D8-4580-A466-F74D2B8C56C7}" presName="LevelOneTextNode" presStyleLbl="node0" presStyleIdx="0" presStyleCnt="1" custScaleY="1412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67EBC6-D5A6-4858-AE59-EBFDF5ADA088}" type="pres">
      <dgm:prSet presAssocID="{B7FA10B5-F2D8-4580-A466-F74D2B8C56C7}" presName="level2hierChild" presStyleCnt="0"/>
      <dgm:spPr/>
    </dgm:pt>
    <dgm:pt modelId="{BCDC0CCA-9014-44B3-A1D4-06C35268A9DF}" type="pres">
      <dgm:prSet presAssocID="{07C7EE80-9A19-4791-95ED-4200B756C92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B1623BF-7E7D-4DD7-8530-682FFAF570C6}" type="pres">
      <dgm:prSet presAssocID="{07C7EE80-9A19-4791-95ED-4200B756C92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9A18F35-8CFB-4E02-A37F-B44EE2D54607}" type="pres">
      <dgm:prSet presAssocID="{52C02DBB-D66C-4F49-B1C2-7BFEA8000D1E}" presName="root2" presStyleCnt="0"/>
      <dgm:spPr/>
    </dgm:pt>
    <dgm:pt modelId="{1ABCBA35-4282-4C25-AD58-70C186F9E40A}" type="pres">
      <dgm:prSet presAssocID="{52C02DBB-D66C-4F49-B1C2-7BFEA8000D1E}" presName="LevelTwoTextNode" presStyleLbl="node2" presStyleIdx="0" presStyleCnt="2" custScaleY="187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C7B900-C1FC-46D2-B5EE-766960685AD3}" type="pres">
      <dgm:prSet presAssocID="{52C02DBB-D66C-4F49-B1C2-7BFEA8000D1E}" presName="level3hierChild" presStyleCnt="0"/>
      <dgm:spPr/>
    </dgm:pt>
    <dgm:pt modelId="{D841EEF0-08E5-469F-8DB0-EE73602C8B13}" type="pres">
      <dgm:prSet presAssocID="{2A1E46BB-F723-4ADF-BF74-CA7BB4D98CB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A842FC4F-F4EF-439D-84F0-7C28CED151AB}" type="pres">
      <dgm:prSet presAssocID="{2A1E46BB-F723-4ADF-BF74-CA7BB4D98CB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410002FC-3BC6-4823-B8E6-C55DA3530838}" type="pres">
      <dgm:prSet presAssocID="{D9058128-2F9E-4D09-92C9-D75BC823A325}" presName="root2" presStyleCnt="0"/>
      <dgm:spPr/>
    </dgm:pt>
    <dgm:pt modelId="{23DBFF5C-DA28-4FEA-9CCE-BA7350B7FCBB}" type="pres">
      <dgm:prSet presAssocID="{D9058128-2F9E-4D09-92C9-D75BC823A325}" presName="LevelTwoTextNode" presStyleLbl="node3" presStyleIdx="0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B1E8CD-1138-4833-9969-C3E47C089133}" type="pres">
      <dgm:prSet presAssocID="{D9058128-2F9E-4D09-92C9-D75BC823A325}" presName="level3hierChild" presStyleCnt="0"/>
      <dgm:spPr/>
    </dgm:pt>
    <dgm:pt modelId="{6129678E-E5D4-470D-86AC-BAF8D3EDC21D}" type="pres">
      <dgm:prSet presAssocID="{0798948C-14CA-4EA4-98D5-A73F40A33900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411E10AC-AE8D-47AD-A32D-04F3BDC48A2E}" type="pres">
      <dgm:prSet presAssocID="{0798948C-14CA-4EA4-98D5-A73F40A33900}" presName="connTx" presStyleLbl="parChTrans1D3" presStyleIdx="1" presStyleCnt="4"/>
      <dgm:spPr/>
      <dgm:t>
        <a:bodyPr/>
        <a:lstStyle/>
        <a:p>
          <a:endParaRPr lang="en-US"/>
        </a:p>
      </dgm:t>
    </dgm:pt>
    <dgm:pt modelId="{B2BB0946-CBC3-438A-93C6-0AD6829D3801}" type="pres">
      <dgm:prSet presAssocID="{B85223E6-BD1E-4D80-8DE5-F04A80C9BD33}" presName="root2" presStyleCnt="0"/>
      <dgm:spPr/>
    </dgm:pt>
    <dgm:pt modelId="{12D91067-D5AD-4059-A74C-C2876703EC68}" type="pres">
      <dgm:prSet presAssocID="{B85223E6-BD1E-4D80-8DE5-F04A80C9BD33}" presName="LevelTwoTextNode" presStyleLbl="node3" presStyleIdx="1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BFEDB-9081-484B-97B4-387395D3630B}" type="pres">
      <dgm:prSet presAssocID="{B85223E6-BD1E-4D80-8DE5-F04A80C9BD33}" presName="level3hierChild" presStyleCnt="0"/>
      <dgm:spPr/>
    </dgm:pt>
    <dgm:pt modelId="{ABE4DC55-01A2-4781-AD27-2C3F250A7108}" type="pres">
      <dgm:prSet presAssocID="{DC7C76EB-8BA3-4F9F-B606-D86F8F9A88F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133B2C1-7131-4570-8F8B-1E34FAF3866B}" type="pres">
      <dgm:prSet presAssocID="{DC7C76EB-8BA3-4F9F-B606-D86F8F9A88F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E8C2F4A-FD6A-4954-9A5B-261C9B351561}" type="pres">
      <dgm:prSet presAssocID="{5336DC2A-9411-40DD-8044-E3BA08E475B3}" presName="root2" presStyleCnt="0"/>
      <dgm:spPr/>
    </dgm:pt>
    <dgm:pt modelId="{9CF7C0B6-1571-4901-A83D-BF27A4740700}" type="pres">
      <dgm:prSet presAssocID="{5336DC2A-9411-40DD-8044-E3BA08E475B3}" presName="LevelTwoTextNode" presStyleLbl="node2" presStyleIdx="1" presStyleCnt="2" custScaleY="187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8E6B0A-2B2C-4809-B89D-1C88270DF1C5}" type="pres">
      <dgm:prSet presAssocID="{5336DC2A-9411-40DD-8044-E3BA08E475B3}" presName="level3hierChild" presStyleCnt="0"/>
      <dgm:spPr/>
    </dgm:pt>
    <dgm:pt modelId="{50CD9B64-EACB-4405-8C55-BADD5BE298D3}" type="pres">
      <dgm:prSet presAssocID="{39E4062E-3180-4DB6-A77B-802CB8A82AD2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E46B24D-BD71-45D7-9C74-FE08CBBF5DEA}" type="pres">
      <dgm:prSet presAssocID="{39E4062E-3180-4DB6-A77B-802CB8A82AD2}" presName="connTx" presStyleLbl="parChTrans1D3" presStyleIdx="2" presStyleCnt="4"/>
      <dgm:spPr/>
      <dgm:t>
        <a:bodyPr/>
        <a:lstStyle/>
        <a:p>
          <a:endParaRPr lang="en-US"/>
        </a:p>
      </dgm:t>
    </dgm:pt>
    <dgm:pt modelId="{C0B7F6AC-8FF8-4F93-86FF-FE268E2E0232}" type="pres">
      <dgm:prSet presAssocID="{3FECD326-3126-4AF2-BD03-671A85FA9B98}" presName="root2" presStyleCnt="0"/>
      <dgm:spPr/>
    </dgm:pt>
    <dgm:pt modelId="{62D44B51-58E5-402D-8605-14677301E597}" type="pres">
      <dgm:prSet presAssocID="{3FECD326-3126-4AF2-BD03-671A85FA9B98}" presName="LevelTwoTextNode" presStyleLbl="node3" presStyleIdx="2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D2F8AE-1A30-469A-AD0C-8161C185D7DC}" type="pres">
      <dgm:prSet presAssocID="{3FECD326-3126-4AF2-BD03-671A85FA9B98}" presName="level3hierChild" presStyleCnt="0"/>
      <dgm:spPr/>
    </dgm:pt>
    <dgm:pt modelId="{154C8D85-1B62-4743-B2F6-D885D1EA9563}" type="pres">
      <dgm:prSet presAssocID="{78FE3D81-FF8B-46DD-B194-F6BF2B529462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C4E6B3E4-A7CA-4038-8CE9-D00176F20218}" type="pres">
      <dgm:prSet presAssocID="{78FE3D81-FF8B-46DD-B194-F6BF2B529462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DD2C302-2C96-48A2-8C5C-47721FAAAE19}" type="pres">
      <dgm:prSet presAssocID="{FCF6F3D7-7958-49F3-B7E8-6E2A4038D8F9}" presName="root2" presStyleCnt="0"/>
      <dgm:spPr/>
    </dgm:pt>
    <dgm:pt modelId="{27AC1E74-F700-48D2-894F-13E5BC387D68}" type="pres">
      <dgm:prSet presAssocID="{FCF6F3D7-7958-49F3-B7E8-6E2A4038D8F9}" presName="LevelTwoTextNode" presStyleLbl="node3" presStyleIdx="3" presStyleCnt="4" custScaleX="119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430E0C-094F-47C2-8300-89D46AC531E0}" type="pres">
      <dgm:prSet presAssocID="{FCF6F3D7-7958-49F3-B7E8-6E2A4038D8F9}" presName="level3hierChild" presStyleCnt="0"/>
      <dgm:spPr/>
    </dgm:pt>
  </dgm:ptLst>
  <dgm:cxnLst>
    <dgm:cxn modelId="{4E4BD490-8E6F-4C7C-AB1B-5BF6E36732C2}" type="presOf" srcId="{B85223E6-BD1E-4D80-8DE5-F04A80C9BD33}" destId="{12D91067-D5AD-4059-A74C-C2876703EC68}" srcOrd="0" destOrd="0" presId="urn:microsoft.com/office/officeart/2005/8/layout/hierarchy2"/>
    <dgm:cxn modelId="{1A7A329A-B4E7-4082-9936-C50D01C921C1}" type="presOf" srcId="{37DF89F9-4CF4-4553-A3C3-3C9A5E76ABD2}" destId="{E3E8C954-B818-4345-A64B-CBD07D977EFE}" srcOrd="0" destOrd="0" presId="urn:microsoft.com/office/officeart/2005/8/layout/hierarchy2"/>
    <dgm:cxn modelId="{835266AF-67A6-44A8-86B6-76A248B90047}" type="presOf" srcId="{B7FA10B5-F2D8-4580-A466-F74D2B8C56C7}" destId="{37013A08-26B3-44BA-BE57-CEAF5815792A}" srcOrd="0" destOrd="0" presId="urn:microsoft.com/office/officeart/2005/8/layout/hierarchy2"/>
    <dgm:cxn modelId="{5D844D7A-BC9E-4078-ABBC-AB5D3B6CEC41}" type="presOf" srcId="{78FE3D81-FF8B-46DD-B194-F6BF2B529462}" destId="{C4E6B3E4-A7CA-4038-8CE9-D00176F20218}" srcOrd="1" destOrd="0" presId="urn:microsoft.com/office/officeart/2005/8/layout/hierarchy2"/>
    <dgm:cxn modelId="{3D114085-55C7-4AD5-B013-CC27945E6CA3}" type="presOf" srcId="{07C7EE80-9A19-4791-95ED-4200B756C922}" destId="{DB1623BF-7E7D-4DD7-8530-682FFAF570C6}" srcOrd="1" destOrd="0" presId="urn:microsoft.com/office/officeart/2005/8/layout/hierarchy2"/>
    <dgm:cxn modelId="{04E41A1A-F6CB-4B7B-BED0-7AD4EE0EA779}" type="presOf" srcId="{2A1E46BB-F723-4ADF-BF74-CA7BB4D98CBB}" destId="{D841EEF0-08E5-469F-8DB0-EE73602C8B13}" srcOrd="0" destOrd="0" presId="urn:microsoft.com/office/officeart/2005/8/layout/hierarchy2"/>
    <dgm:cxn modelId="{D61DB943-DD10-4F72-ADC8-AEC88CA3FBF9}" srcId="{5336DC2A-9411-40DD-8044-E3BA08E475B3}" destId="{FCF6F3D7-7958-49F3-B7E8-6E2A4038D8F9}" srcOrd="1" destOrd="0" parTransId="{78FE3D81-FF8B-46DD-B194-F6BF2B529462}" sibTransId="{C2F5F214-42ED-4207-88CF-7C4012B4D958}"/>
    <dgm:cxn modelId="{780BFED1-E7BE-433C-A73D-708394ECFE29}" type="presOf" srcId="{0798948C-14CA-4EA4-98D5-A73F40A33900}" destId="{6129678E-E5D4-470D-86AC-BAF8D3EDC21D}" srcOrd="0" destOrd="0" presId="urn:microsoft.com/office/officeart/2005/8/layout/hierarchy2"/>
    <dgm:cxn modelId="{B1228147-C385-40E4-8D7B-C6F800D86C91}" type="presOf" srcId="{5336DC2A-9411-40DD-8044-E3BA08E475B3}" destId="{9CF7C0B6-1571-4901-A83D-BF27A4740700}" srcOrd="0" destOrd="0" presId="urn:microsoft.com/office/officeart/2005/8/layout/hierarchy2"/>
    <dgm:cxn modelId="{8E3FFC2A-7AD9-40D6-9D5E-24D1E9B907A4}" type="presOf" srcId="{39E4062E-3180-4DB6-A77B-802CB8A82AD2}" destId="{4E46B24D-BD71-45D7-9C74-FE08CBBF5DEA}" srcOrd="1" destOrd="0" presId="urn:microsoft.com/office/officeart/2005/8/layout/hierarchy2"/>
    <dgm:cxn modelId="{BB5CED1F-F4AF-4E8F-9299-60315F648CB8}" type="presOf" srcId="{DC7C76EB-8BA3-4F9F-B606-D86F8F9A88F6}" destId="{5133B2C1-7131-4570-8F8B-1E34FAF3866B}" srcOrd="1" destOrd="0" presId="urn:microsoft.com/office/officeart/2005/8/layout/hierarchy2"/>
    <dgm:cxn modelId="{176AEED3-52EB-4580-8BD4-D60487601359}" srcId="{37DF89F9-4CF4-4553-A3C3-3C9A5E76ABD2}" destId="{B7FA10B5-F2D8-4580-A466-F74D2B8C56C7}" srcOrd="0" destOrd="0" parTransId="{BA74250D-8FAB-4CF6-88B2-F1787E73648B}" sibTransId="{34503394-1BFB-42D3-AF1F-BC3CA878D8C4}"/>
    <dgm:cxn modelId="{50253639-4B0E-485A-B92A-8F0893F311C6}" type="presOf" srcId="{2A1E46BB-F723-4ADF-BF74-CA7BB4D98CBB}" destId="{A842FC4F-F4EF-439D-84F0-7C28CED151AB}" srcOrd="1" destOrd="0" presId="urn:microsoft.com/office/officeart/2005/8/layout/hierarchy2"/>
    <dgm:cxn modelId="{46A8737D-B30E-4EBA-BE5D-EDF641A85DA1}" srcId="{B7FA10B5-F2D8-4580-A466-F74D2B8C56C7}" destId="{5336DC2A-9411-40DD-8044-E3BA08E475B3}" srcOrd="1" destOrd="0" parTransId="{DC7C76EB-8BA3-4F9F-B606-D86F8F9A88F6}" sibTransId="{AA0FF705-97A8-41F3-9731-70F2328B301C}"/>
    <dgm:cxn modelId="{D1597174-A185-4F56-B0F6-B47399CC3F1A}" type="presOf" srcId="{07C7EE80-9A19-4791-95ED-4200B756C922}" destId="{BCDC0CCA-9014-44B3-A1D4-06C35268A9DF}" srcOrd="0" destOrd="0" presId="urn:microsoft.com/office/officeart/2005/8/layout/hierarchy2"/>
    <dgm:cxn modelId="{D758FF7F-9F43-4BEE-A8C0-75657A774A70}" type="presOf" srcId="{D9058128-2F9E-4D09-92C9-D75BC823A325}" destId="{23DBFF5C-DA28-4FEA-9CCE-BA7350B7FCBB}" srcOrd="0" destOrd="0" presId="urn:microsoft.com/office/officeart/2005/8/layout/hierarchy2"/>
    <dgm:cxn modelId="{3CA9DFA6-99B9-4AB3-95C5-68058DF88151}" type="presOf" srcId="{0798948C-14CA-4EA4-98D5-A73F40A33900}" destId="{411E10AC-AE8D-47AD-A32D-04F3BDC48A2E}" srcOrd="1" destOrd="0" presId="urn:microsoft.com/office/officeart/2005/8/layout/hierarchy2"/>
    <dgm:cxn modelId="{F0470BC3-2E6F-48EA-9FF4-91443685EE4F}" type="presOf" srcId="{52C02DBB-D66C-4F49-B1C2-7BFEA8000D1E}" destId="{1ABCBA35-4282-4C25-AD58-70C186F9E40A}" srcOrd="0" destOrd="0" presId="urn:microsoft.com/office/officeart/2005/8/layout/hierarchy2"/>
    <dgm:cxn modelId="{67B3E135-EA6D-4533-A7C6-4A9DCC446144}" type="presOf" srcId="{FCF6F3D7-7958-49F3-B7E8-6E2A4038D8F9}" destId="{27AC1E74-F700-48D2-894F-13E5BC387D68}" srcOrd="0" destOrd="0" presId="urn:microsoft.com/office/officeart/2005/8/layout/hierarchy2"/>
    <dgm:cxn modelId="{6747D8F6-0C66-4ECF-90C1-CB49F540F5E4}" srcId="{52C02DBB-D66C-4F49-B1C2-7BFEA8000D1E}" destId="{B85223E6-BD1E-4D80-8DE5-F04A80C9BD33}" srcOrd="1" destOrd="0" parTransId="{0798948C-14CA-4EA4-98D5-A73F40A33900}" sibTransId="{522A66BE-7EB6-4EAD-92E7-F3CBCDC85192}"/>
    <dgm:cxn modelId="{F0A7AD26-FF20-488D-9CFF-5D7D382DA034}" srcId="{5336DC2A-9411-40DD-8044-E3BA08E475B3}" destId="{3FECD326-3126-4AF2-BD03-671A85FA9B98}" srcOrd="0" destOrd="0" parTransId="{39E4062E-3180-4DB6-A77B-802CB8A82AD2}" sibTransId="{8562DCD5-CBCB-47A5-B4C7-625C0FC2353C}"/>
    <dgm:cxn modelId="{72DF70CA-3C3D-4456-B7F4-533A1D6AFAA5}" srcId="{52C02DBB-D66C-4F49-B1C2-7BFEA8000D1E}" destId="{D9058128-2F9E-4D09-92C9-D75BC823A325}" srcOrd="0" destOrd="0" parTransId="{2A1E46BB-F723-4ADF-BF74-CA7BB4D98CBB}" sibTransId="{EEED75B0-900F-4C67-9BFC-7FFB7CF31E7A}"/>
    <dgm:cxn modelId="{FF61E58C-A1FF-4AC3-9FBB-255D3497E945}" type="presOf" srcId="{39E4062E-3180-4DB6-A77B-802CB8A82AD2}" destId="{50CD9B64-EACB-4405-8C55-BADD5BE298D3}" srcOrd="0" destOrd="0" presId="urn:microsoft.com/office/officeart/2005/8/layout/hierarchy2"/>
    <dgm:cxn modelId="{44172DC8-1649-40BA-9230-4A48F871BF7A}" type="presOf" srcId="{78FE3D81-FF8B-46DD-B194-F6BF2B529462}" destId="{154C8D85-1B62-4743-B2F6-D885D1EA9563}" srcOrd="0" destOrd="0" presId="urn:microsoft.com/office/officeart/2005/8/layout/hierarchy2"/>
    <dgm:cxn modelId="{9149CA97-F8BF-482F-B340-FC43B4C0B88C}" type="presOf" srcId="{DC7C76EB-8BA3-4F9F-B606-D86F8F9A88F6}" destId="{ABE4DC55-01A2-4781-AD27-2C3F250A7108}" srcOrd="0" destOrd="0" presId="urn:microsoft.com/office/officeart/2005/8/layout/hierarchy2"/>
    <dgm:cxn modelId="{8EBF8567-652D-44FA-A7F9-6EBB00D51D42}" srcId="{B7FA10B5-F2D8-4580-A466-F74D2B8C56C7}" destId="{52C02DBB-D66C-4F49-B1C2-7BFEA8000D1E}" srcOrd="0" destOrd="0" parTransId="{07C7EE80-9A19-4791-95ED-4200B756C922}" sibTransId="{48DBB3F8-3C52-49BF-9338-4C0536E52C27}"/>
    <dgm:cxn modelId="{6C43CDF7-9132-4535-97B9-2BE853B5BC4A}" type="presOf" srcId="{3FECD326-3126-4AF2-BD03-671A85FA9B98}" destId="{62D44B51-58E5-402D-8605-14677301E597}" srcOrd="0" destOrd="0" presId="urn:microsoft.com/office/officeart/2005/8/layout/hierarchy2"/>
    <dgm:cxn modelId="{4BEBB80C-4389-4EA2-A784-B9DECDEB9588}" type="presParOf" srcId="{E3E8C954-B818-4345-A64B-CBD07D977EFE}" destId="{412EF5A6-96A8-46C1-B302-D996A00FCA94}" srcOrd="0" destOrd="0" presId="urn:microsoft.com/office/officeart/2005/8/layout/hierarchy2"/>
    <dgm:cxn modelId="{6DE1EBDD-DB07-4771-9D57-591FBF62181B}" type="presParOf" srcId="{412EF5A6-96A8-46C1-B302-D996A00FCA94}" destId="{37013A08-26B3-44BA-BE57-CEAF5815792A}" srcOrd="0" destOrd="0" presId="urn:microsoft.com/office/officeart/2005/8/layout/hierarchy2"/>
    <dgm:cxn modelId="{68472FC9-E084-4DC3-A226-B9C7D25FFD31}" type="presParOf" srcId="{412EF5A6-96A8-46C1-B302-D996A00FCA94}" destId="{4367EBC6-D5A6-4858-AE59-EBFDF5ADA088}" srcOrd="1" destOrd="0" presId="urn:microsoft.com/office/officeart/2005/8/layout/hierarchy2"/>
    <dgm:cxn modelId="{CD381C10-583E-40C7-AFB0-CF215CA86F44}" type="presParOf" srcId="{4367EBC6-D5A6-4858-AE59-EBFDF5ADA088}" destId="{BCDC0CCA-9014-44B3-A1D4-06C35268A9DF}" srcOrd="0" destOrd="0" presId="urn:microsoft.com/office/officeart/2005/8/layout/hierarchy2"/>
    <dgm:cxn modelId="{482E05A5-D9EB-497C-ADAD-B6123F6609AF}" type="presParOf" srcId="{BCDC0CCA-9014-44B3-A1D4-06C35268A9DF}" destId="{DB1623BF-7E7D-4DD7-8530-682FFAF570C6}" srcOrd="0" destOrd="0" presId="urn:microsoft.com/office/officeart/2005/8/layout/hierarchy2"/>
    <dgm:cxn modelId="{EFC4F3A6-5AAF-4AF6-9C30-8C759A0B1146}" type="presParOf" srcId="{4367EBC6-D5A6-4858-AE59-EBFDF5ADA088}" destId="{89A18F35-8CFB-4E02-A37F-B44EE2D54607}" srcOrd="1" destOrd="0" presId="urn:microsoft.com/office/officeart/2005/8/layout/hierarchy2"/>
    <dgm:cxn modelId="{BD25E8B9-16FF-4F45-B0E7-70EEFEA6C856}" type="presParOf" srcId="{89A18F35-8CFB-4E02-A37F-B44EE2D54607}" destId="{1ABCBA35-4282-4C25-AD58-70C186F9E40A}" srcOrd="0" destOrd="0" presId="urn:microsoft.com/office/officeart/2005/8/layout/hierarchy2"/>
    <dgm:cxn modelId="{C84EA473-AC10-4B1B-AF22-D1E31E21E512}" type="presParOf" srcId="{89A18F35-8CFB-4E02-A37F-B44EE2D54607}" destId="{FDC7B900-C1FC-46D2-B5EE-766960685AD3}" srcOrd="1" destOrd="0" presId="urn:microsoft.com/office/officeart/2005/8/layout/hierarchy2"/>
    <dgm:cxn modelId="{3BE0BED6-C108-4967-BC23-E10792C7DD8A}" type="presParOf" srcId="{FDC7B900-C1FC-46D2-B5EE-766960685AD3}" destId="{D841EEF0-08E5-469F-8DB0-EE73602C8B13}" srcOrd="0" destOrd="0" presId="urn:microsoft.com/office/officeart/2005/8/layout/hierarchy2"/>
    <dgm:cxn modelId="{EBE35E42-93CF-4251-BA12-71C5991CF966}" type="presParOf" srcId="{D841EEF0-08E5-469F-8DB0-EE73602C8B13}" destId="{A842FC4F-F4EF-439D-84F0-7C28CED151AB}" srcOrd="0" destOrd="0" presId="urn:microsoft.com/office/officeart/2005/8/layout/hierarchy2"/>
    <dgm:cxn modelId="{042239DE-B705-4B92-AB17-E5E31949E1B1}" type="presParOf" srcId="{FDC7B900-C1FC-46D2-B5EE-766960685AD3}" destId="{410002FC-3BC6-4823-B8E6-C55DA3530838}" srcOrd="1" destOrd="0" presId="urn:microsoft.com/office/officeart/2005/8/layout/hierarchy2"/>
    <dgm:cxn modelId="{7EDFDC4E-3CDA-48A2-BA8F-9310D4AED829}" type="presParOf" srcId="{410002FC-3BC6-4823-B8E6-C55DA3530838}" destId="{23DBFF5C-DA28-4FEA-9CCE-BA7350B7FCBB}" srcOrd="0" destOrd="0" presId="urn:microsoft.com/office/officeart/2005/8/layout/hierarchy2"/>
    <dgm:cxn modelId="{520691F3-A956-4865-AA7B-21D5F5F61365}" type="presParOf" srcId="{410002FC-3BC6-4823-B8E6-C55DA3530838}" destId="{D7B1E8CD-1138-4833-9969-C3E47C089133}" srcOrd="1" destOrd="0" presId="urn:microsoft.com/office/officeart/2005/8/layout/hierarchy2"/>
    <dgm:cxn modelId="{48C5E446-42FC-421E-A71D-485E532EFDDB}" type="presParOf" srcId="{FDC7B900-C1FC-46D2-B5EE-766960685AD3}" destId="{6129678E-E5D4-470D-86AC-BAF8D3EDC21D}" srcOrd="2" destOrd="0" presId="urn:microsoft.com/office/officeart/2005/8/layout/hierarchy2"/>
    <dgm:cxn modelId="{64895DBD-0F3D-413D-8D0B-553819DA9DDC}" type="presParOf" srcId="{6129678E-E5D4-470D-86AC-BAF8D3EDC21D}" destId="{411E10AC-AE8D-47AD-A32D-04F3BDC48A2E}" srcOrd="0" destOrd="0" presId="urn:microsoft.com/office/officeart/2005/8/layout/hierarchy2"/>
    <dgm:cxn modelId="{E9C3DFB7-AE46-401A-BBCB-A7A9A25830D9}" type="presParOf" srcId="{FDC7B900-C1FC-46D2-B5EE-766960685AD3}" destId="{B2BB0946-CBC3-438A-93C6-0AD6829D3801}" srcOrd="3" destOrd="0" presId="urn:microsoft.com/office/officeart/2005/8/layout/hierarchy2"/>
    <dgm:cxn modelId="{1E91B481-ADD1-4AFF-89A3-0CF2F6DE1737}" type="presParOf" srcId="{B2BB0946-CBC3-438A-93C6-0AD6829D3801}" destId="{12D91067-D5AD-4059-A74C-C2876703EC68}" srcOrd="0" destOrd="0" presId="urn:microsoft.com/office/officeart/2005/8/layout/hierarchy2"/>
    <dgm:cxn modelId="{D1CD65D6-D652-44E3-9EBD-714709548906}" type="presParOf" srcId="{B2BB0946-CBC3-438A-93C6-0AD6829D3801}" destId="{96CBFEDB-9081-484B-97B4-387395D3630B}" srcOrd="1" destOrd="0" presId="urn:microsoft.com/office/officeart/2005/8/layout/hierarchy2"/>
    <dgm:cxn modelId="{CB95AB1D-C408-4E97-8BD7-93E25BA87027}" type="presParOf" srcId="{4367EBC6-D5A6-4858-AE59-EBFDF5ADA088}" destId="{ABE4DC55-01A2-4781-AD27-2C3F250A7108}" srcOrd="2" destOrd="0" presId="urn:microsoft.com/office/officeart/2005/8/layout/hierarchy2"/>
    <dgm:cxn modelId="{4FB7F06D-00E5-4C29-AAB5-6A824AFC1360}" type="presParOf" srcId="{ABE4DC55-01A2-4781-AD27-2C3F250A7108}" destId="{5133B2C1-7131-4570-8F8B-1E34FAF3866B}" srcOrd="0" destOrd="0" presId="urn:microsoft.com/office/officeart/2005/8/layout/hierarchy2"/>
    <dgm:cxn modelId="{A5653B3B-6B8A-4A32-84B0-9DA70389C035}" type="presParOf" srcId="{4367EBC6-D5A6-4858-AE59-EBFDF5ADA088}" destId="{3E8C2F4A-FD6A-4954-9A5B-261C9B351561}" srcOrd="3" destOrd="0" presId="urn:microsoft.com/office/officeart/2005/8/layout/hierarchy2"/>
    <dgm:cxn modelId="{35AAEBC8-E4D8-4683-B39B-C2FFDD160209}" type="presParOf" srcId="{3E8C2F4A-FD6A-4954-9A5B-261C9B351561}" destId="{9CF7C0B6-1571-4901-A83D-BF27A4740700}" srcOrd="0" destOrd="0" presId="urn:microsoft.com/office/officeart/2005/8/layout/hierarchy2"/>
    <dgm:cxn modelId="{4B59BFE0-5C26-400D-9979-995FCFC256C5}" type="presParOf" srcId="{3E8C2F4A-FD6A-4954-9A5B-261C9B351561}" destId="{B68E6B0A-2B2C-4809-B89D-1C88270DF1C5}" srcOrd="1" destOrd="0" presId="urn:microsoft.com/office/officeart/2005/8/layout/hierarchy2"/>
    <dgm:cxn modelId="{C1AEF1FC-3E50-42A6-9859-59AD59D6505B}" type="presParOf" srcId="{B68E6B0A-2B2C-4809-B89D-1C88270DF1C5}" destId="{50CD9B64-EACB-4405-8C55-BADD5BE298D3}" srcOrd="0" destOrd="0" presId="urn:microsoft.com/office/officeart/2005/8/layout/hierarchy2"/>
    <dgm:cxn modelId="{F15E4DD2-0C86-49DF-B2D2-9E7C6205237D}" type="presParOf" srcId="{50CD9B64-EACB-4405-8C55-BADD5BE298D3}" destId="{4E46B24D-BD71-45D7-9C74-FE08CBBF5DEA}" srcOrd="0" destOrd="0" presId="urn:microsoft.com/office/officeart/2005/8/layout/hierarchy2"/>
    <dgm:cxn modelId="{362FD9EF-6FD2-405C-99DC-71B87433C65E}" type="presParOf" srcId="{B68E6B0A-2B2C-4809-B89D-1C88270DF1C5}" destId="{C0B7F6AC-8FF8-4F93-86FF-FE268E2E0232}" srcOrd="1" destOrd="0" presId="urn:microsoft.com/office/officeart/2005/8/layout/hierarchy2"/>
    <dgm:cxn modelId="{C010F2F3-22A0-4109-A9C9-1E8103BFAFB3}" type="presParOf" srcId="{C0B7F6AC-8FF8-4F93-86FF-FE268E2E0232}" destId="{62D44B51-58E5-402D-8605-14677301E597}" srcOrd="0" destOrd="0" presId="urn:microsoft.com/office/officeart/2005/8/layout/hierarchy2"/>
    <dgm:cxn modelId="{C3BCE26B-DE8D-4619-9DA5-C5B00A665742}" type="presParOf" srcId="{C0B7F6AC-8FF8-4F93-86FF-FE268E2E0232}" destId="{C1D2F8AE-1A30-469A-AD0C-8161C185D7DC}" srcOrd="1" destOrd="0" presId="urn:microsoft.com/office/officeart/2005/8/layout/hierarchy2"/>
    <dgm:cxn modelId="{F5A4F58F-591C-4E87-8748-ED21AEBC314C}" type="presParOf" srcId="{B68E6B0A-2B2C-4809-B89D-1C88270DF1C5}" destId="{154C8D85-1B62-4743-B2F6-D885D1EA9563}" srcOrd="2" destOrd="0" presId="urn:microsoft.com/office/officeart/2005/8/layout/hierarchy2"/>
    <dgm:cxn modelId="{78FB1EF7-4A08-4053-826A-B8FCAEC9845C}" type="presParOf" srcId="{154C8D85-1B62-4743-B2F6-D885D1EA9563}" destId="{C4E6B3E4-A7CA-4038-8CE9-D00176F20218}" srcOrd="0" destOrd="0" presId="urn:microsoft.com/office/officeart/2005/8/layout/hierarchy2"/>
    <dgm:cxn modelId="{D18D394A-7EE1-45B8-9AC9-A0D18EFF40CB}" type="presParOf" srcId="{B68E6B0A-2B2C-4809-B89D-1C88270DF1C5}" destId="{9DD2C302-2C96-48A2-8C5C-47721FAAAE19}" srcOrd="3" destOrd="0" presId="urn:microsoft.com/office/officeart/2005/8/layout/hierarchy2"/>
    <dgm:cxn modelId="{AD07FF21-5ED9-48F2-84A2-0DC26614F85B}" type="presParOf" srcId="{9DD2C302-2C96-48A2-8C5C-47721FAAAE19}" destId="{27AC1E74-F700-48D2-894F-13E5BC387D68}" srcOrd="0" destOrd="0" presId="urn:microsoft.com/office/officeart/2005/8/layout/hierarchy2"/>
    <dgm:cxn modelId="{3BDA6F32-198C-4464-84F3-21699EC53F62}" type="presParOf" srcId="{9DD2C302-2C96-48A2-8C5C-47721FAAAE19}" destId="{81430E0C-094F-47C2-8300-89D46AC531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013A08-26B3-44BA-BE57-CEAF5815792A}">
      <dsp:nvSpPr>
        <dsp:cNvPr id="0" name=""/>
        <dsp:cNvSpPr/>
      </dsp:nvSpPr>
      <dsp:spPr>
        <a:xfrm>
          <a:off x="6584" y="1663686"/>
          <a:ext cx="2070089" cy="1462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Solve like a quadratic equation</a:t>
          </a:r>
          <a:endParaRPr lang="en-US" sz="2400" kern="1200" dirty="0"/>
        </a:p>
      </dsp:txBody>
      <dsp:txXfrm>
        <a:off x="6584" y="1663686"/>
        <a:ext cx="2070089" cy="1462341"/>
      </dsp:txXfrm>
    </dsp:sp>
    <dsp:sp modelId="{BCDC0CCA-9014-44B3-A1D4-06C35268A9DF}">
      <dsp:nvSpPr>
        <dsp:cNvPr id="0" name=""/>
        <dsp:cNvSpPr/>
      </dsp:nvSpPr>
      <dsp:spPr>
        <a:xfrm rot="18289469">
          <a:off x="1765697" y="1780257"/>
          <a:ext cx="1449986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449986" y="194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289469">
        <a:off x="2454441" y="1763456"/>
        <a:ext cx="72499" cy="72499"/>
      </dsp:txXfrm>
    </dsp:sp>
    <dsp:sp modelId="{1ABCBA35-4282-4C25-AD58-70C186F9E40A}">
      <dsp:nvSpPr>
        <dsp:cNvPr id="0" name=""/>
        <dsp:cNvSpPr/>
      </dsp:nvSpPr>
      <dsp:spPr>
        <a:xfrm>
          <a:off x="2904708" y="235790"/>
          <a:ext cx="2070089" cy="1937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greater than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i="0" kern="1200" dirty="0" smtClean="0"/>
            <a:t> means </a:t>
          </a:r>
          <a:r>
            <a:rPr lang="en-US" sz="2000" i="1" kern="1200" dirty="0" smtClean="0"/>
            <a:t>OR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(no overlap; nothing in common)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 smtClean="0">
              <a:latin typeface="Cambria Math"/>
              <a:ea typeface="Cambria Math"/>
            </a:rPr>
            <a:t>← →</a:t>
          </a:r>
          <a:endParaRPr lang="en-US" sz="3200" kern="1200" dirty="0"/>
        </a:p>
      </dsp:txBody>
      <dsp:txXfrm>
        <a:off x="2904708" y="235790"/>
        <a:ext cx="2070089" cy="1937530"/>
      </dsp:txXfrm>
    </dsp:sp>
    <dsp:sp modelId="{D841EEF0-08E5-469F-8DB0-EE73602C8B13}">
      <dsp:nvSpPr>
        <dsp:cNvPr id="0" name=""/>
        <dsp:cNvSpPr/>
      </dsp:nvSpPr>
      <dsp:spPr>
        <a:xfrm rot="19457599">
          <a:off x="4878951" y="887531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363322" y="881487"/>
        <a:ext cx="50986" cy="50986"/>
      </dsp:txXfrm>
    </dsp:sp>
    <dsp:sp modelId="{23DBFF5C-DA28-4FEA-9CCE-BA7350B7FCBB}">
      <dsp:nvSpPr>
        <dsp:cNvPr id="0" name=""/>
        <dsp:cNvSpPr/>
      </dsp:nvSpPr>
      <dsp:spPr>
        <a:xfrm>
          <a:off x="5802833" y="91882"/>
          <a:ext cx="2470982" cy="1035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&gt; (open circle)</a:t>
          </a:r>
          <a:endParaRPr lang="en-US" sz="2400" kern="1200" dirty="0"/>
        </a:p>
      </dsp:txBody>
      <dsp:txXfrm>
        <a:off x="5802833" y="91882"/>
        <a:ext cx="2470982" cy="1035044"/>
      </dsp:txXfrm>
    </dsp:sp>
    <dsp:sp modelId="{6129678E-E5D4-470D-86AC-BAF8D3EDC21D}">
      <dsp:nvSpPr>
        <dsp:cNvPr id="0" name=""/>
        <dsp:cNvSpPr/>
      </dsp:nvSpPr>
      <dsp:spPr>
        <a:xfrm rot="2142401">
          <a:off x="4878951" y="1482682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363322" y="1476637"/>
        <a:ext cx="50986" cy="50986"/>
      </dsp:txXfrm>
    </dsp:sp>
    <dsp:sp modelId="{12D91067-D5AD-4059-A74C-C2876703EC68}">
      <dsp:nvSpPr>
        <dsp:cNvPr id="0" name=""/>
        <dsp:cNvSpPr/>
      </dsp:nvSpPr>
      <dsp:spPr>
        <a:xfrm>
          <a:off x="5802833" y="1282184"/>
          <a:ext cx="2470982" cy="1035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≥ (closed circle)</a:t>
          </a:r>
          <a:endParaRPr lang="en-US" sz="2400" kern="1200" dirty="0">
            <a:latin typeface="Cambria Math" pitchFamily="18" charset="0"/>
            <a:ea typeface="Cambria Math" pitchFamily="18" charset="0"/>
          </a:endParaRPr>
        </a:p>
      </dsp:txBody>
      <dsp:txXfrm>
        <a:off x="5802833" y="1282184"/>
        <a:ext cx="2470982" cy="1035044"/>
      </dsp:txXfrm>
    </dsp:sp>
    <dsp:sp modelId="{ABE4DC55-01A2-4781-AD27-2C3F250A7108}">
      <dsp:nvSpPr>
        <dsp:cNvPr id="0" name=""/>
        <dsp:cNvSpPr/>
      </dsp:nvSpPr>
      <dsp:spPr>
        <a:xfrm rot="3310531">
          <a:off x="1765697" y="2970558"/>
          <a:ext cx="1449986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449986" y="194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310531">
        <a:off x="2454441" y="2953757"/>
        <a:ext cx="72499" cy="72499"/>
      </dsp:txXfrm>
    </dsp:sp>
    <dsp:sp modelId="{9CF7C0B6-1571-4901-A83D-BF27A4740700}">
      <dsp:nvSpPr>
        <dsp:cNvPr id="0" name=""/>
        <dsp:cNvSpPr/>
      </dsp:nvSpPr>
      <dsp:spPr>
        <a:xfrm>
          <a:off x="2904708" y="2616392"/>
          <a:ext cx="2070089" cy="1937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less than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i="0" kern="1200" dirty="0" smtClean="0"/>
            <a:t>means </a:t>
          </a:r>
          <a:r>
            <a:rPr lang="en-US" sz="2000" i="1" kern="1200" dirty="0" smtClean="0"/>
            <a:t>AND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(all solutions in common)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 smtClean="0">
              <a:latin typeface="Cambria Math"/>
              <a:ea typeface="Cambria Math"/>
            </a:rPr>
            <a:t>→ ←</a:t>
          </a:r>
          <a:endParaRPr lang="en-US" sz="3200" kern="1200" dirty="0"/>
        </a:p>
      </dsp:txBody>
      <dsp:txXfrm>
        <a:off x="2904708" y="2616392"/>
        <a:ext cx="2070089" cy="1937530"/>
      </dsp:txXfrm>
    </dsp:sp>
    <dsp:sp modelId="{50CD9B64-EACB-4405-8C55-BADD5BE298D3}">
      <dsp:nvSpPr>
        <dsp:cNvPr id="0" name=""/>
        <dsp:cNvSpPr/>
      </dsp:nvSpPr>
      <dsp:spPr>
        <a:xfrm rot="19457599">
          <a:off x="4878951" y="3268134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363322" y="3262089"/>
        <a:ext cx="50986" cy="50986"/>
      </dsp:txXfrm>
    </dsp:sp>
    <dsp:sp modelId="{62D44B51-58E5-402D-8605-14677301E597}">
      <dsp:nvSpPr>
        <dsp:cNvPr id="0" name=""/>
        <dsp:cNvSpPr/>
      </dsp:nvSpPr>
      <dsp:spPr>
        <a:xfrm>
          <a:off x="5802833" y="2472485"/>
          <a:ext cx="2470982" cy="1035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&lt; (open circle)</a:t>
          </a:r>
          <a:endParaRPr lang="en-US" sz="2400" kern="1200" dirty="0"/>
        </a:p>
      </dsp:txBody>
      <dsp:txXfrm>
        <a:off x="5802833" y="2472485"/>
        <a:ext cx="2470982" cy="1035044"/>
      </dsp:txXfrm>
    </dsp:sp>
    <dsp:sp modelId="{154C8D85-1B62-4743-B2F6-D885D1EA9563}">
      <dsp:nvSpPr>
        <dsp:cNvPr id="0" name=""/>
        <dsp:cNvSpPr/>
      </dsp:nvSpPr>
      <dsp:spPr>
        <a:xfrm rot="2142401">
          <a:off x="4878951" y="3863284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363322" y="3857240"/>
        <a:ext cx="50986" cy="50986"/>
      </dsp:txXfrm>
    </dsp:sp>
    <dsp:sp modelId="{27AC1E74-F700-48D2-894F-13E5BC387D68}">
      <dsp:nvSpPr>
        <dsp:cNvPr id="0" name=""/>
        <dsp:cNvSpPr/>
      </dsp:nvSpPr>
      <dsp:spPr>
        <a:xfrm>
          <a:off x="5802833" y="3662786"/>
          <a:ext cx="2470982" cy="1035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≤</a:t>
          </a: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 (closed circle)</a:t>
          </a:r>
          <a:endParaRPr lang="en-US" sz="2400" kern="1200" dirty="0">
            <a:latin typeface="Cambria Math" pitchFamily="18" charset="0"/>
            <a:ea typeface="Cambria Math" pitchFamily="18" charset="0"/>
          </a:endParaRPr>
        </a:p>
      </dsp:txBody>
      <dsp:txXfrm>
        <a:off x="5802833" y="3662786"/>
        <a:ext cx="2470982" cy="10350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013A08-26B3-44BA-BE57-CEAF5815792A}">
      <dsp:nvSpPr>
        <dsp:cNvPr id="0" name=""/>
        <dsp:cNvSpPr/>
      </dsp:nvSpPr>
      <dsp:spPr>
        <a:xfrm>
          <a:off x="6584" y="1663686"/>
          <a:ext cx="2070089" cy="14623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Solve like a quadratic equation</a:t>
          </a:r>
          <a:endParaRPr lang="en-US" sz="2400" kern="1200" dirty="0"/>
        </a:p>
      </dsp:txBody>
      <dsp:txXfrm>
        <a:off x="6584" y="1663686"/>
        <a:ext cx="2070089" cy="1462341"/>
      </dsp:txXfrm>
    </dsp:sp>
    <dsp:sp modelId="{BCDC0CCA-9014-44B3-A1D4-06C35268A9DF}">
      <dsp:nvSpPr>
        <dsp:cNvPr id="0" name=""/>
        <dsp:cNvSpPr/>
      </dsp:nvSpPr>
      <dsp:spPr>
        <a:xfrm rot="18289469">
          <a:off x="1765697" y="1780257"/>
          <a:ext cx="1449986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449986" y="194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289469">
        <a:off x="2454441" y="1763456"/>
        <a:ext cx="72499" cy="72499"/>
      </dsp:txXfrm>
    </dsp:sp>
    <dsp:sp modelId="{1ABCBA35-4282-4C25-AD58-70C186F9E40A}">
      <dsp:nvSpPr>
        <dsp:cNvPr id="0" name=""/>
        <dsp:cNvSpPr/>
      </dsp:nvSpPr>
      <dsp:spPr>
        <a:xfrm>
          <a:off x="2904708" y="235790"/>
          <a:ext cx="2070089" cy="193753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____________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i="0" kern="1200" dirty="0" smtClean="0"/>
            <a:t> means </a:t>
          </a:r>
          <a:r>
            <a:rPr lang="en-US" sz="2000" i="1" kern="1200" dirty="0" smtClean="0"/>
            <a:t>OR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(no overlap; nothing in common)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 smtClean="0">
              <a:latin typeface="Cambria Math"/>
              <a:ea typeface="Cambria Math"/>
            </a:rPr>
            <a:t>← →</a:t>
          </a:r>
          <a:endParaRPr lang="en-US" sz="3200" kern="1200" dirty="0"/>
        </a:p>
      </dsp:txBody>
      <dsp:txXfrm>
        <a:off x="2904708" y="235790"/>
        <a:ext cx="2070089" cy="1937530"/>
      </dsp:txXfrm>
    </dsp:sp>
    <dsp:sp modelId="{D841EEF0-08E5-469F-8DB0-EE73602C8B13}">
      <dsp:nvSpPr>
        <dsp:cNvPr id="0" name=""/>
        <dsp:cNvSpPr/>
      </dsp:nvSpPr>
      <dsp:spPr>
        <a:xfrm rot="19457599">
          <a:off x="4878951" y="887531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363322" y="881487"/>
        <a:ext cx="50986" cy="50986"/>
      </dsp:txXfrm>
    </dsp:sp>
    <dsp:sp modelId="{23DBFF5C-DA28-4FEA-9CCE-BA7350B7FCBB}">
      <dsp:nvSpPr>
        <dsp:cNvPr id="0" name=""/>
        <dsp:cNvSpPr/>
      </dsp:nvSpPr>
      <dsp:spPr>
        <a:xfrm>
          <a:off x="5802833" y="91882"/>
          <a:ext cx="2470982" cy="103504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&gt; (</a:t>
          </a:r>
          <a:r>
            <a:rPr lang="en-US" sz="2400" b="1" kern="1200" dirty="0" smtClean="0"/>
            <a:t>______</a:t>
          </a:r>
          <a:r>
            <a:rPr lang="en-US" sz="2400" kern="1200" dirty="0" smtClean="0">
              <a:latin typeface="Cambria Math"/>
              <a:ea typeface="Cambria Math"/>
            </a:rPr>
            <a:t> circle)</a:t>
          </a:r>
          <a:endParaRPr lang="en-US" sz="2400" kern="1200" dirty="0"/>
        </a:p>
      </dsp:txBody>
      <dsp:txXfrm>
        <a:off x="5802833" y="91882"/>
        <a:ext cx="2470982" cy="1035044"/>
      </dsp:txXfrm>
    </dsp:sp>
    <dsp:sp modelId="{6129678E-E5D4-470D-86AC-BAF8D3EDC21D}">
      <dsp:nvSpPr>
        <dsp:cNvPr id="0" name=""/>
        <dsp:cNvSpPr/>
      </dsp:nvSpPr>
      <dsp:spPr>
        <a:xfrm rot="2142401">
          <a:off x="4878951" y="1482682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363322" y="1476637"/>
        <a:ext cx="50986" cy="50986"/>
      </dsp:txXfrm>
    </dsp:sp>
    <dsp:sp modelId="{12D91067-D5AD-4059-A74C-C2876703EC68}">
      <dsp:nvSpPr>
        <dsp:cNvPr id="0" name=""/>
        <dsp:cNvSpPr/>
      </dsp:nvSpPr>
      <dsp:spPr>
        <a:xfrm>
          <a:off x="5802833" y="1282184"/>
          <a:ext cx="2470982" cy="103504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≥ (</a:t>
          </a:r>
          <a:r>
            <a:rPr lang="en-US" sz="2400" b="1" kern="1200" dirty="0" smtClean="0"/>
            <a:t>______</a:t>
          </a: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 circle)</a:t>
          </a:r>
          <a:endParaRPr lang="en-US" sz="2400" kern="1200" dirty="0">
            <a:latin typeface="Cambria Math" pitchFamily="18" charset="0"/>
            <a:ea typeface="Cambria Math" pitchFamily="18" charset="0"/>
          </a:endParaRPr>
        </a:p>
      </dsp:txBody>
      <dsp:txXfrm>
        <a:off x="5802833" y="1282184"/>
        <a:ext cx="2470982" cy="1035044"/>
      </dsp:txXfrm>
    </dsp:sp>
    <dsp:sp modelId="{ABE4DC55-01A2-4781-AD27-2C3F250A7108}">
      <dsp:nvSpPr>
        <dsp:cNvPr id="0" name=""/>
        <dsp:cNvSpPr/>
      </dsp:nvSpPr>
      <dsp:spPr>
        <a:xfrm rot="3310531">
          <a:off x="1765697" y="2970558"/>
          <a:ext cx="1449986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449986" y="194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310531">
        <a:off x="2454441" y="2953757"/>
        <a:ext cx="72499" cy="72499"/>
      </dsp:txXfrm>
    </dsp:sp>
    <dsp:sp modelId="{9CF7C0B6-1571-4901-A83D-BF27A4740700}">
      <dsp:nvSpPr>
        <dsp:cNvPr id="0" name=""/>
        <dsp:cNvSpPr/>
      </dsp:nvSpPr>
      <dsp:spPr>
        <a:xfrm>
          <a:off x="2904708" y="2616392"/>
          <a:ext cx="2070089" cy="193753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____________</a:t>
          </a:r>
          <a:r>
            <a:rPr lang="en-US" sz="2000" i="0" kern="1200" dirty="0" smtClean="0"/>
            <a:t>means </a:t>
          </a:r>
          <a:r>
            <a:rPr lang="en-US" sz="2000" i="1" kern="1200" dirty="0" smtClean="0"/>
            <a:t>AND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(all solutions in common)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 smtClean="0">
              <a:latin typeface="Cambria Math"/>
              <a:ea typeface="Cambria Math"/>
            </a:rPr>
            <a:t>→ ←</a:t>
          </a:r>
          <a:endParaRPr lang="en-US" sz="3200" kern="1200" dirty="0"/>
        </a:p>
      </dsp:txBody>
      <dsp:txXfrm>
        <a:off x="2904708" y="2616392"/>
        <a:ext cx="2070089" cy="1937530"/>
      </dsp:txXfrm>
    </dsp:sp>
    <dsp:sp modelId="{50CD9B64-EACB-4405-8C55-BADD5BE298D3}">
      <dsp:nvSpPr>
        <dsp:cNvPr id="0" name=""/>
        <dsp:cNvSpPr/>
      </dsp:nvSpPr>
      <dsp:spPr>
        <a:xfrm rot="19457599">
          <a:off x="4878951" y="3268134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363322" y="3262089"/>
        <a:ext cx="50986" cy="50986"/>
      </dsp:txXfrm>
    </dsp:sp>
    <dsp:sp modelId="{62D44B51-58E5-402D-8605-14677301E597}">
      <dsp:nvSpPr>
        <dsp:cNvPr id="0" name=""/>
        <dsp:cNvSpPr/>
      </dsp:nvSpPr>
      <dsp:spPr>
        <a:xfrm>
          <a:off x="5802833" y="2472485"/>
          <a:ext cx="2470982" cy="103504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&lt; (</a:t>
          </a:r>
          <a:r>
            <a:rPr lang="en-US" sz="2400" b="1" kern="1200" dirty="0" smtClean="0"/>
            <a:t>______</a:t>
          </a:r>
          <a:r>
            <a:rPr lang="en-US" sz="2400" kern="1200" dirty="0" smtClean="0">
              <a:latin typeface="Cambria Math"/>
              <a:ea typeface="Cambria Math"/>
            </a:rPr>
            <a:t> circle)</a:t>
          </a:r>
          <a:endParaRPr lang="en-US" sz="2400" kern="1200" dirty="0"/>
        </a:p>
      </dsp:txBody>
      <dsp:txXfrm>
        <a:off x="5802833" y="2472485"/>
        <a:ext cx="2470982" cy="1035044"/>
      </dsp:txXfrm>
    </dsp:sp>
    <dsp:sp modelId="{154C8D85-1B62-4743-B2F6-D885D1EA9563}">
      <dsp:nvSpPr>
        <dsp:cNvPr id="0" name=""/>
        <dsp:cNvSpPr/>
      </dsp:nvSpPr>
      <dsp:spPr>
        <a:xfrm rot="2142401">
          <a:off x="4878951" y="3863284"/>
          <a:ext cx="1019728" cy="38897"/>
        </a:xfrm>
        <a:custGeom>
          <a:avLst/>
          <a:gdLst/>
          <a:ahLst/>
          <a:cxnLst/>
          <a:rect l="0" t="0" r="0" b="0"/>
          <a:pathLst>
            <a:path>
              <a:moveTo>
                <a:pt x="0" y="19448"/>
              </a:moveTo>
              <a:lnTo>
                <a:pt x="1019728" y="194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363322" y="3857240"/>
        <a:ext cx="50986" cy="50986"/>
      </dsp:txXfrm>
    </dsp:sp>
    <dsp:sp modelId="{27AC1E74-F700-48D2-894F-13E5BC387D68}">
      <dsp:nvSpPr>
        <dsp:cNvPr id="0" name=""/>
        <dsp:cNvSpPr/>
      </dsp:nvSpPr>
      <dsp:spPr>
        <a:xfrm>
          <a:off x="5802833" y="3662786"/>
          <a:ext cx="2470982" cy="103504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 Math"/>
              <a:ea typeface="Cambria Math"/>
            </a:rPr>
            <a:t>≤</a:t>
          </a: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 (</a:t>
          </a:r>
          <a:r>
            <a:rPr lang="en-US" sz="2400" b="1" kern="1200" dirty="0" smtClean="0"/>
            <a:t>______</a:t>
          </a:r>
          <a:r>
            <a:rPr lang="en-US" sz="2400" kern="1200" dirty="0" smtClean="0">
              <a:latin typeface="Cambria Math" pitchFamily="18" charset="0"/>
              <a:ea typeface="Cambria Math" pitchFamily="18" charset="0"/>
            </a:rPr>
            <a:t> circle)</a:t>
          </a:r>
          <a:endParaRPr lang="en-US" sz="2400" kern="1200" dirty="0">
            <a:latin typeface="Cambria Math" pitchFamily="18" charset="0"/>
            <a:ea typeface="Cambria Math" pitchFamily="18" charset="0"/>
          </a:endParaRPr>
        </a:p>
      </dsp:txBody>
      <dsp:txXfrm>
        <a:off x="5802833" y="3662786"/>
        <a:ext cx="2470982" cy="1035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4ED5-D923-4392-925E-2B7A7F82B48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83CF-FFF6-422B-BD62-995B77A16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31800" y="319314"/>
          <a:ext cx="8280400" cy="4789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952500" y="5029200"/>
            <a:ext cx="7239000" cy="1828800"/>
            <a:chOff x="0" y="5029200"/>
            <a:chExt cx="7239000" cy="1828800"/>
          </a:xfrm>
        </p:grpSpPr>
        <p:sp>
          <p:nvSpPr>
            <p:cNvPr id="5" name="TextBox 4"/>
            <p:cNvSpPr txBox="1"/>
            <p:nvPr/>
          </p:nvSpPr>
          <p:spPr>
            <a:xfrm>
              <a:off x="482600" y="5029200"/>
              <a:ext cx="23622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Example 1:</a:t>
              </a:r>
            </a:p>
            <a:p>
              <a:pPr marL="465138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-7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+ 10 ≥ 0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-2)(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-5) = 0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2   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5</a:t>
              </a:r>
            </a:p>
            <a:p>
              <a:pPr algn="ctr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≤ 2 or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≥ 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81714" y="5043714"/>
              <a:ext cx="24384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Example 2:</a:t>
              </a:r>
            </a:p>
            <a:p>
              <a:pPr marL="465138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-7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+ 10 &lt; 0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-2)(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-5) = 0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2   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5</a:t>
              </a:r>
            </a:p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 &lt;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&lt; 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" name="Picture 6" descr="number-line.png"/>
            <p:cNvPicPr>
              <a:picLocks noChangeAspect="1"/>
            </p:cNvPicPr>
            <p:nvPr/>
          </p:nvPicPr>
          <p:blipFill>
            <a:blip r:embed="rId7" cstate="print"/>
            <a:srcRect l="3333" t="64754" r="4167" b="11270"/>
            <a:stretch>
              <a:fillRect/>
            </a:stretch>
          </p:blipFill>
          <p:spPr>
            <a:xfrm>
              <a:off x="0" y="6456406"/>
              <a:ext cx="3429000" cy="401594"/>
            </a:xfrm>
            <a:prstGeom prst="rect">
              <a:avLst/>
            </a:prstGeom>
          </p:spPr>
        </p:pic>
        <p:pic>
          <p:nvPicPr>
            <p:cNvPr id="8" name="Picture 7" descr="number-line.png"/>
            <p:cNvPicPr>
              <a:picLocks noChangeAspect="1"/>
            </p:cNvPicPr>
            <p:nvPr/>
          </p:nvPicPr>
          <p:blipFill>
            <a:blip r:embed="rId7" cstate="print"/>
            <a:srcRect l="3333" t="64754" r="4167" b="11270"/>
            <a:stretch>
              <a:fillRect/>
            </a:stretch>
          </p:blipFill>
          <p:spPr>
            <a:xfrm>
              <a:off x="3810000" y="6456406"/>
              <a:ext cx="3429000" cy="401594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5772149" y="6581775"/>
              <a:ext cx="91440" cy="91440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196011" y="6581775"/>
              <a:ext cx="91440" cy="91440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9" idx="6"/>
              <a:endCxn id="10" idx="2"/>
            </p:cNvCxnSpPr>
            <p:nvPr/>
          </p:nvCxnSpPr>
          <p:spPr>
            <a:xfrm>
              <a:off x="5863589" y="6627495"/>
              <a:ext cx="332422" cy="1588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4967514" y="6186714"/>
              <a:ext cx="1066800" cy="304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911225" y="6162675"/>
              <a:ext cx="1504950" cy="304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962151" y="6572250"/>
              <a:ext cx="91440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386013" y="6572250"/>
              <a:ext cx="91440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800000" flipV="1">
              <a:off x="609600" y="6624637"/>
              <a:ext cx="1366838" cy="4763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6" idx="6"/>
            </p:cNvCxnSpPr>
            <p:nvPr/>
          </p:nvCxnSpPr>
          <p:spPr>
            <a:xfrm>
              <a:off x="2477453" y="6617970"/>
              <a:ext cx="808672" cy="6668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0" y="5080000"/>
              <a:ext cx="3429000" cy="177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10000" y="5080000"/>
              <a:ext cx="3429000" cy="177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0" y="0"/>
            <a:ext cx="6248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to solve quadratic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inequalities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591889" y="3305888"/>
            <a:ext cx="6858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Georgia 	</a:t>
            </a:r>
            <a:r>
              <a:rPr lang="en-US" sz="1000" b="1" dirty="0" smtClean="0"/>
              <a:t>(MCC9‐12.A.CED.1; MCC9‐12.A.REI.4b)</a:t>
            </a:r>
            <a:endParaRPr lang="en-US" sz="1000" dirty="0">
              <a:latin typeface="Arial Narrow" pitchFamily="34" charset="0"/>
            </a:endParaRPr>
          </a:p>
        </p:txBody>
      </p:sp>
      <p:pic>
        <p:nvPicPr>
          <p:cNvPr id="23" name="Picture 2" descr="C:\Users\Jennifer\AppData\Local\Microsoft\Windows\Temporary Internet Files\Content.IE5\LFKM8URG\MC900441748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6400" y="3352800"/>
            <a:ext cx="1828800" cy="1828800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1828800" y="3657600"/>
            <a:ext cx="160020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less than</a:t>
            </a:r>
          </a:p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sandwich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  <p:pic>
        <p:nvPicPr>
          <p:cNvPr id="31" name="Picture 3" descr="C:\Users\Jennifer\AppData\Local\Microsoft\Windows\Temporary Internet Files\Content.IE5\0GX35XRC\MC90005632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12132" y="512346"/>
            <a:ext cx="1757337" cy="1514573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1524000" y="1143000"/>
            <a:ext cx="2133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greater than</a:t>
            </a:r>
          </a:p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gap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31800" y="319314"/>
          <a:ext cx="8280400" cy="4789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952500" y="5029200"/>
            <a:ext cx="7239000" cy="1828800"/>
            <a:chOff x="0" y="5029200"/>
            <a:chExt cx="7239000" cy="1828800"/>
          </a:xfrm>
        </p:grpSpPr>
        <p:sp>
          <p:nvSpPr>
            <p:cNvPr id="5" name="TextBox 4"/>
            <p:cNvSpPr txBox="1"/>
            <p:nvPr/>
          </p:nvSpPr>
          <p:spPr>
            <a:xfrm>
              <a:off x="482600" y="5029200"/>
              <a:ext cx="2362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Example 1:</a:t>
              </a:r>
            </a:p>
            <a:p>
              <a:pPr marL="465138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-7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+ 10 ≥ 0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81714" y="5043714"/>
              <a:ext cx="2438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Example 2:</a:t>
              </a:r>
            </a:p>
            <a:p>
              <a:pPr marL="465138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-7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+ 10 &lt; 0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" name="Picture 6" descr="number-line.png"/>
            <p:cNvPicPr>
              <a:picLocks noChangeAspect="1"/>
            </p:cNvPicPr>
            <p:nvPr/>
          </p:nvPicPr>
          <p:blipFill>
            <a:blip r:embed="rId7" cstate="print"/>
            <a:srcRect l="3333" t="64754" r="4167" b="11270"/>
            <a:stretch>
              <a:fillRect/>
            </a:stretch>
          </p:blipFill>
          <p:spPr>
            <a:xfrm>
              <a:off x="0" y="6456406"/>
              <a:ext cx="3429000" cy="401594"/>
            </a:xfrm>
            <a:prstGeom prst="rect">
              <a:avLst/>
            </a:prstGeom>
          </p:spPr>
        </p:pic>
        <p:pic>
          <p:nvPicPr>
            <p:cNvPr id="8" name="Picture 7" descr="number-line.png"/>
            <p:cNvPicPr>
              <a:picLocks noChangeAspect="1"/>
            </p:cNvPicPr>
            <p:nvPr/>
          </p:nvPicPr>
          <p:blipFill>
            <a:blip r:embed="rId7" cstate="print"/>
            <a:srcRect l="3333" t="64754" r="4167" b="11270"/>
            <a:stretch>
              <a:fillRect/>
            </a:stretch>
          </p:blipFill>
          <p:spPr>
            <a:xfrm>
              <a:off x="3810000" y="6456406"/>
              <a:ext cx="3429000" cy="401594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5080000"/>
              <a:ext cx="3429000" cy="177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10000" y="5080000"/>
              <a:ext cx="3429000" cy="177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0" y="0"/>
            <a:ext cx="6248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to solve quadratic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inequalities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5591889" y="3305888"/>
            <a:ext cx="6858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Georgia 	</a:t>
            </a:r>
            <a:r>
              <a:rPr lang="en-US" sz="1000" b="1" dirty="0" smtClean="0"/>
              <a:t>(MCC9‐12.A.CED.1; MCC9‐12.A.REI.4b)</a:t>
            </a:r>
            <a:endParaRPr lang="en-US" sz="1000" dirty="0">
              <a:latin typeface="Arial Narrow" pitchFamily="34" charset="0"/>
            </a:endParaRPr>
          </a:p>
        </p:txBody>
      </p:sp>
      <p:pic>
        <p:nvPicPr>
          <p:cNvPr id="13" name="Picture 2" descr="C:\Users\Jennifer\AppData\Local\Microsoft\Windows\Temporary Internet Files\Content.IE5\LFKM8URG\MC900441748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6400" y="3352800"/>
            <a:ext cx="1828800" cy="18288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828800" y="3657600"/>
            <a:ext cx="160020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less than</a:t>
            </a:r>
          </a:p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sandwich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5" name="Picture 3" descr="C:\Users\Jennifer\AppData\Local\Microsoft\Windows\Temporary Internet Files\Content.IE5\0GX35XRC\MC90005632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12132" y="512346"/>
            <a:ext cx="1757337" cy="1514573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524000" y="1143000"/>
            <a:ext cx="2133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greater than</a:t>
            </a:r>
          </a:p>
          <a:p>
            <a:pPr algn="ctr"/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gap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194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ERE reviewer</dc:creator>
  <cp:lastModifiedBy>Dr. Jennifer L. Brown</cp:lastModifiedBy>
  <cp:revision>6</cp:revision>
  <dcterms:created xsi:type="dcterms:W3CDTF">2009-06-25T20:44:43Z</dcterms:created>
  <dcterms:modified xsi:type="dcterms:W3CDTF">2013-05-31T21:34:03Z</dcterms:modified>
</cp:coreProperties>
</file>