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8D4A46-03D0-4BAA-B67E-3375E3FB4278}" type="doc">
      <dgm:prSet loTypeId="urn:microsoft.com/office/officeart/2005/8/layout/hierarchy3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3A4326F-8DD3-4FBB-A6F2-D6910CF14EC3}">
      <dgm:prSet phldrT="[Text]"/>
      <dgm:spPr/>
      <dgm:t>
        <a:bodyPr/>
        <a:lstStyle/>
        <a:p>
          <a:r>
            <a:rPr lang="en-US" dirty="0" smtClean="0"/>
            <a:t>Steps</a:t>
          </a:r>
          <a:endParaRPr lang="en-US" dirty="0"/>
        </a:p>
      </dgm:t>
    </dgm:pt>
    <dgm:pt modelId="{8BD4920A-E3D7-4979-9BFC-C441FD8DE067}" type="parTrans" cxnId="{0489506E-D59D-4F70-AB77-66B7EF330A86}">
      <dgm:prSet/>
      <dgm:spPr/>
      <dgm:t>
        <a:bodyPr/>
        <a:lstStyle/>
        <a:p>
          <a:endParaRPr lang="en-US"/>
        </a:p>
      </dgm:t>
    </dgm:pt>
    <dgm:pt modelId="{EC641515-6585-4E17-A74A-EE6476946487}" type="sibTrans" cxnId="{0489506E-D59D-4F70-AB77-66B7EF330A86}">
      <dgm:prSet/>
      <dgm:spPr/>
      <dgm:t>
        <a:bodyPr/>
        <a:lstStyle/>
        <a:p>
          <a:endParaRPr lang="en-US"/>
        </a:p>
      </dgm:t>
    </dgm:pt>
    <dgm:pt modelId="{41ED52C7-6608-4C48-B653-E9A31A3F72DF}">
      <dgm:prSet phldrT="[Text]" custT="1"/>
      <dgm:spPr/>
      <dgm:t>
        <a:bodyPr/>
        <a:lstStyle/>
        <a:p>
          <a:r>
            <a:rPr lang="en-US" sz="1600" dirty="0" smtClean="0"/>
            <a:t>1. Write each side with the same base.</a:t>
          </a:r>
          <a:endParaRPr lang="en-US" sz="1600" dirty="0"/>
        </a:p>
      </dgm:t>
    </dgm:pt>
    <dgm:pt modelId="{A1417210-8CF3-4EC5-AF43-A365BE17C54B}" type="parTrans" cxnId="{606651FE-663F-441C-96C9-B676A7E3D3B9}">
      <dgm:prSet/>
      <dgm:spPr/>
      <dgm:t>
        <a:bodyPr/>
        <a:lstStyle/>
        <a:p>
          <a:endParaRPr lang="en-US"/>
        </a:p>
      </dgm:t>
    </dgm:pt>
    <dgm:pt modelId="{9ECCC84C-C334-4699-AB80-66D0384A05CC}" type="sibTrans" cxnId="{606651FE-663F-441C-96C9-B676A7E3D3B9}">
      <dgm:prSet/>
      <dgm:spPr/>
      <dgm:t>
        <a:bodyPr/>
        <a:lstStyle/>
        <a:p>
          <a:endParaRPr lang="en-US"/>
        </a:p>
      </dgm:t>
    </dgm:pt>
    <dgm:pt modelId="{19F105B8-82D3-443C-AD90-4D8FA5F8F671}">
      <dgm:prSet phldrT="[Text]" custT="1"/>
      <dgm:spPr/>
      <dgm:t>
        <a:bodyPr/>
        <a:lstStyle/>
        <a:p>
          <a:r>
            <a:rPr lang="en-US" sz="1600" dirty="0" smtClean="0"/>
            <a:t>2. Simplify using the rules of exponents.</a:t>
          </a:r>
          <a:endParaRPr lang="en-US" sz="1600" dirty="0"/>
        </a:p>
      </dgm:t>
    </dgm:pt>
    <dgm:pt modelId="{453B408F-943E-4376-B4A8-81FBC54C26E8}" type="parTrans" cxnId="{0D6C65D7-5C99-453A-92C6-D29E3B38D8E8}">
      <dgm:prSet/>
      <dgm:spPr/>
      <dgm:t>
        <a:bodyPr/>
        <a:lstStyle/>
        <a:p>
          <a:endParaRPr lang="en-US"/>
        </a:p>
      </dgm:t>
    </dgm:pt>
    <dgm:pt modelId="{68C3A664-FFE7-406D-A381-E2093EE12466}" type="sibTrans" cxnId="{0D6C65D7-5C99-453A-92C6-D29E3B38D8E8}">
      <dgm:prSet/>
      <dgm:spPr/>
      <dgm:t>
        <a:bodyPr/>
        <a:lstStyle/>
        <a:p>
          <a:endParaRPr lang="en-US"/>
        </a:p>
      </dgm:t>
    </dgm:pt>
    <dgm:pt modelId="{0E13D8A1-386F-456A-8075-4118617A766D}">
      <dgm:prSet phldrT="[Text]"/>
      <dgm:spPr/>
      <dgm:t>
        <a:bodyPr/>
        <a:lstStyle/>
        <a:p>
          <a:r>
            <a:rPr lang="en-US" smtClean="0"/>
            <a:t>Example 1</a:t>
          </a:r>
        </a:p>
        <a:p>
          <a:r>
            <a:rPr lang="en-US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i="1" dirty="0">
            <a:latin typeface="Times New Roman" pitchFamily="18" charset="0"/>
            <a:cs typeface="Times New Roman" pitchFamily="18" charset="0"/>
          </a:endParaRPr>
        </a:p>
      </dgm:t>
    </dgm:pt>
    <dgm:pt modelId="{8A84E47C-9AA6-49B2-B829-9546E56369F7}" type="parTrans" cxnId="{3FF713D3-02A8-49C0-9BFB-0D960FB0A6A5}">
      <dgm:prSet/>
      <dgm:spPr/>
      <dgm:t>
        <a:bodyPr/>
        <a:lstStyle/>
        <a:p>
          <a:endParaRPr lang="en-US"/>
        </a:p>
      </dgm:t>
    </dgm:pt>
    <dgm:pt modelId="{B8FA01E7-A469-40B6-B176-AEAB92C33356}" type="sibTrans" cxnId="{3FF713D3-02A8-49C0-9BFB-0D960FB0A6A5}">
      <dgm:prSet/>
      <dgm:spPr/>
      <dgm:t>
        <a:bodyPr/>
        <a:lstStyle/>
        <a:p>
          <a:endParaRPr lang="en-US"/>
        </a:p>
      </dgm:t>
    </dgm:pt>
    <dgm:pt modelId="{96D40EB3-2FEE-41BA-A3C1-B81D135BC7B8}">
      <dgm:prSet phldrT="[Text]"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dirty="0"/>
        </a:p>
      </dgm:t>
    </dgm:pt>
    <dgm:pt modelId="{9F49E8C1-C792-4E52-B727-BC3906B979CD}" type="parTrans" cxnId="{32931C05-6ED6-444A-AF73-0797BDA16EAD}">
      <dgm:prSet/>
      <dgm:spPr/>
      <dgm:t>
        <a:bodyPr/>
        <a:lstStyle/>
        <a:p>
          <a:endParaRPr lang="en-US"/>
        </a:p>
      </dgm:t>
    </dgm:pt>
    <dgm:pt modelId="{741902AB-434B-4020-B8EF-479A1CC06846}" type="sibTrans" cxnId="{32931C05-6ED6-444A-AF73-0797BDA16EAD}">
      <dgm:prSet/>
      <dgm:spPr/>
      <dgm:t>
        <a:bodyPr/>
        <a:lstStyle/>
        <a:p>
          <a:endParaRPr lang="en-US"/>
        </a:p>
      </dgm:t>
    </dgm:pt>
    <dgm:pt modelId="{2B3F1CE8-88DE-4F00-B7AD-81B1866A310C}">
      <dgm:prSet phldrT="[Text]"/>
      <dgm:spPr/>
      <dgm:t>
        <a:bodyPr/>
        <a:lstStyle/>
        <a:p>
          <a:r>
            <a:rPr lang="en-US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dirty="0"/>
        </a:p>
      </dgm:t>
    </dgm:pt>
    <dgm:pt modelId="{025B3470-6C13-4875-963C-A2AA819DA42A}" type="parTrans" cxnId="{B5CC5A26-75A3-46FE-B775-D1437AE8388F}">
      <dgm:prSet/>
      <dgm:spPr/>
      <dgm:t>
        <a:bodyPr/>
        <a:lstStyle/>
        <a:p>
          <a:endParaRPr lang="en-US"/>
        </a:p>
      </dgm:t>
    </dgm:pt>
    <dgm:pt modelId="{62C17753-722C-4895-A425-315F53244ADC}" type="sibTrans" cxnId="{B5CC5A26-75A3-46FE-B775-D1437AE8388F}">
      <dgm:prSet/>
      <dgm:spPr/>
      <dgm:t>
        <a:bodyPr/>
        <a:lstStyle/>
        <a:p>
          <a:endParaRPr lang="en-US"/>
        </a:p>
      </dgm:t>
    </dgm:pt>
    <dgm:pt modelId="{0FF82F49-75EF-4C4C-9877-E5B46DA97612}">
      <dgm:prSet/>
      <dgm:spPr/>
      <dgm:t>
        <a:bodyPr/>
        <a:lstStyle/>
        <a:p>
          <a:r>
            <a:rPr lang="en-US" dirty="0" smtClean="0"/>
            <a:t>Example 2</a:t>
          </a:r>
        </a:p>
        <a:p>
          <a:r>
            <a:rPr lang="en-US" b="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="0" baseline="30000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b="0" dirty="0" smtClean="0">
              <a:latin typeface="Times New Roman" pitchFamily="18" charset="0"/>
              <a:cs typeface="Times New Roman" pitchFamily="18" charset="0"/>
            </a:rPr>
            <a:t> = 27</a:t>
          </a:r>
          <a:r>
            <a:rPr lang="en-US" b="0" i="1" baseline="30000" dirty="0" smtClean="0">
              <a:latin typeface="Times New Roman" pitchFamily="18" charset="0"/>
              <a:cs typeface="Times New Roman" pitchFamily="18" charset="0"/>
            </a:rPr>
            <a:t>x</a:t>
          </a:r>
          <a:endParaRPr lang="en-US" b="0" i="1" dirty="0">
            <a:latin typeface="Times New Roman" pitchFamily="18" charset="0"/>
            <a:cs typeface="Times New Roman" pitchFamily="18" charset="0"/>
          </a:endParaRPr>
        </a:p>
      </dgm:t>
    </dgm:pt>
    <dgm:pt modelId="{39012FE3-3A7D-4118-B70D-3B0133569C87}" type="parTrans" cxnId="{2438B13D-D791-4C25-98FE-12C0BBAEB2E0}">
      <dgm:prSet/>
      <dgm:spPr/>
      <dgm:t>
        <a:bodyPr/>
        <a:lstStyle/>
        <a:p>
          <a:endParaRPr lang="en-US"/>
        </a:p>
      </dgm:t>
    </dgm:pt>
    <dgm:pt modelId="{B2D50787-F75A-4877-B910-8CCCD09E5922}" type="sibTrans" cxnId="{2438B13D-D791-4C25-98FE-12C0BBAEB2E0}">
      <dgm:prSet/>
      <dgm:spPr/>
      <dgm:t>
        <a:bodyPr/>
        <a:lstStyle/>
        <a:p>
          <a:endParaRPr lang="en-US"/>
        </a:p>
      </dgm:t>
    </dgm:pt>
    <dgm:pt modelId="{70A2352D-83A8-4E51-9DDA-A1B085928098}">
      <dgm:prSet custT="1"/>
      <dgm:spPr/>
      <dgm:t>
        <a:bodyPr/>
        <a:lstStyle/>
        <a:p>
          <a:r>
            <a:rPr lang="en-US" sz="1600" dirty="0" smtClean="0"/>
            <a:t>3. Set the exponents equal to each other &amp; solve for </a:t>
          </a:r>
          <a:r>
            <a:rPr lang="en-US" sz="16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1600" dirty="0" smtClean="0"/>
            <a:t>.</a:t>
          </a:r>
        </a:p>
        <a:p>
          <a:r>
            <a:rPr lang="en-US" sz="1600" dirty="0" smtClean="0"/>
            <a:t>“If the bases are the same, cancel them out!” </a:t>
          </a:r>
          <a:endParaRPr lang="en-US" sz="1600" dirty="0"/>
        </a:p>
      </dgm:t>
    </dgm:pt>
    <dgm:pt modelId="{A17D7729-734E-4485-A94D-703C8BC61E1A}" type="parTrans" cxnId="{5DAD2E19-F727-4C20-B13D-12FF731E3497}">
      <dgm:prSet/>
      <dgm:spPr/>
      <dgm:t>
        <a:bodyPr/>
        <a:lstStyle/>
        <a:p>
          <a:endParaRPr lang="en-US"/>
        </a:p>
      </dgm:t>
    </dgm:pt>
    <dgm:pt modelId="{CCFD4629-5479-4CD4-87F9-F6AF4557A432}" type="sibTrans" cxnId="{5DAD2E19-F727-4C20-B13D-12FF731E3497}">
      <dgm:prSet/>
      <dgm:spPr/>
      <dgm:t>
        <a:bodyPr/>
        <a:lstStyle/>
        <a:p>
          <a:endParaRPr lang="en-US"/>
        </a:p>
      </dgm:t>
    </dgm:pt>
    <dgm:pt modelId="{2C6DD5CA-DA77-490B-B8E0-BD46E298F877}">
      <dgm:prSet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+4 = 5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4       4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none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= 1</a:t>
          </a:r>
          <a:endParaRPr lang="en-US" sz="2400" i="0" u="none" dirty="0">
            <a:latin typeface="Times New Roman" pitchFamily="18" charset="0"/>
            <a:cs typeface="Times New Roman" pitchFamily="18" charset="0"/>
          </a:endParaRPr>
        </a:p>
      </dgm:t>
    </dgm:pt>
    <dgm:pt modelId="{E1A1A856-ACA7-4DE9-9ECA-8E864C2EC805}" type="parTrans" cxnId="{C567FEE3-9BBA-4829-89A8-5F3576AED696}">
      <dgm:prSet/>
      <dgm:spPr/>
      <dgm:t>
        <a:bodyPr/>
        <a:lstStyle/>
        <a:p>
          <a:endParaRPr lang="en-US"/>
        </a:p>
      </dgm:t>
    </dgm:pt>
    <dgm:pt modelId="{838B8028-02B0-48D1-B645-9157B0D84A85}" type="sibTrans" cxnId="{C567FEE3-9BBA-4829-89A8-5F3576AED696}">
      <dgm:prSet/>
      <dgm:spPr/>
      <dgm:t>
        <a:bodyPr/>
        <a:lstStyle/>
        <a:p>
          <a:endParaRPr lang="en-US"/>
        </a:p>
      </dgm:t>
    </dgm:pt>
    <dgm:pt modelId="{624A0EA3-1033-4EB0-9911-D2F9AFEEE9D7}">
      <dgm:prSet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dirty="0" smtClean="0">
              <a:latin typeface="Times New Roman" pitchFamily="18" charset="0"/>
              <a:cs typeface="Times New Roman" pitchFamily="18" charset="0"/>
            </a:rPr>
            <a:t>-1 = 3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i="1" u="sng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2       2</a:t>
          </a:r>
        </a:p>
        <a:p>
          <a:pPr>
            <a:lnSpc>
              <a:spcPts val="2400"/>
            </a:lnSpc>
            <a:spcAft>
              <a:spcPts val="0"/>
            </a:spcAft>
          </a:pPr>
          <a:r>
            <a:rPr lang="en-US" sz="2400" i="1" u="none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dirty="0" smtClean="0">
              <a:latin typeface="Times New Roman" pitchFamily="18" charset="0"/>
              <a:cs typeface="Times New Roman" pitchFamily="18" charset="0"/>
            </a:rPr>
            <a:t> = -½ </a:t>
          </a:r>
          <a:endParaRPr lang="en-US" sz="2400" dirty="0">
            <a:latin typeface="Times New Roman" pitchFamily="18" charset="0"/>
            <a:cs typeface="Times New Roman" pitchFamily="18" charset="0"/>
          </a:endParaRPr>
        </a:p>
      </dgm:t>
    </dgm:pt>
    <dgm:pt modelId="{C9E5D10B-D33C-4A00-BA87-ECE1F983BB70}" type="parTrans" cxnId="{37E4F48C-59EE-401C-952C-44550EACDF1F}">
      <dgm:prSet/>
      <dgm:spPr/>
      <dgm:t>
        <a:bodyPr/>
        <a:lstStyle/>
        <a:p>
          <a:endParaRPr lang="en-US"/>
        </a:p>
      </dgm:t>
    </dgm:pt>
    <dgm:pt modelId="{8D0819EE-D4CD-43C5-8B17-0DF68996CF2E}" type="sibTrans" cxnId="{37E4F48C-59EE-401C-952C-44550EACDF1F}">
      <dgm:prSet/>
      <dgm:spPr/>
      <dgm:t>
        <a:bodyPr/>
        <a:lstStyle/>
        <a:p>
          <a:endParaRPr lang="en-US"/>
        </a:p>
      </dgm:t>
    </dgm:pt>
    <dgm:pt modelId="{BF6F8736-7B4E-4E3E-8371-3EA02CFB2FA2}">
      <dgm:prSet/>
      <dgm:spPr/>
      <dgm:t>
        <a:bodyPr/>
        <a:lstStyle/>
        <a:p>
          <a:r>
            <a:rPr lang="en-US" b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b="0" smtClean="0">
              <a:latin typeface="Times New Roman" pitchFamily="18" charset="0"/>
              <a:cs typeface="Times New Roman" pitchFamily="18" charset="0"/>
            </a:rPr>
            <a:t> = 3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b="0" dirty="0">
            <a:latin typeface="Times New Roman" pitchFamily="18" charset="0"/>
            <a:cs typeface="Times New Roman" pitchFamily="18" charset="0"/>
          </a:endParaRPr>
        </a:p>
      </dgm:t>
    </dgm:pt>
    <dgm:pt modelId="{3C22A867-4EEE-4DFD-8E20-B718C9848001}" type="parTrans" cxnId="{408BB82A-4CDD-4114-865D-64859625C586}">
      <dgm:prSet/>
      <dgm:spPr/>
      <dgm:t>
        <a:bodyPr/>
        <a:lstStyle/>
        <a:p>
          <a:endParaRPr lang="en-US"/>
        </a:p>
      </dgm:t>
    </dgm:pt>
    <dgm:pt modelId="{1E557145-9586-4398-98CF-C8D29578320A}" type="sibTrans" cxnId="{408BB82A-4CDD-4114-865D-64859625C586}">
      <dgm:prSet/>
      <dgm:spPr/>
      <dgm:t>
        <a:bodyPr/>
        <a:lstStyle/>
        <a:p>
          <a:endParaRPr lang="en-US"/>
        </a:p>
      </dgm:t>
    </dgm:pt>
    <dgm:pt modelId="{6FB3FE09-7C90-401A-B2EC-1A5513612C45}">
      <dgm:prSet/>
      <dgm:spPr/>
      <dgm:t>
        <a:bodyPr/>
        <a:lstStyle/>
        <a:p>
          <a:r>
            <a:rPr lang="en-US" b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b="0" smtClean="0">
              <a:latin typeface="Times New Roman" pitchFamily="18" charset="0"/>
              <a:cs typeface="Times New Roman" pitchFamily="18" charset="0"/>
            </a:rPr>
            <a:t> = (3</a:t>
          </a:r>
          <a:r>
            <a:rPr lang="en-US" b="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b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en-US" b="0" i="1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b="0" i="1" dirty="0">
            <a:latin typeface="Times New Roman" pitchFamily="18" charset="0"/>
            <a:cs typeface="Times New Roman" pitchFamily="18" charset="0"/>
          </a:endParaRPr>
        </a:p>
      </dgm:t>
    </dgm:pt>
    <dgm:pt modelId="{6BEF2362-0EF2-4ACC-84A5-5888B7115949}" type="parTrans" cxnId="{704E06BB-6049-42B5-AC2E-F7C59D1536BC}">
      <dgm:prSet/>
      <dgm:spPr/>
      <dgm:t>
        <a:bodyPr/>
        <a:lstStyle/>
        <a:p>
          <a:endParaRPr lang="en-US"/>
        </a:p>
      </dgm:t>
    </dgm:pt>
    <dgm:pt modelId="{9FDE9FCB-DDDF-43BB-A171-76BA49954870}" type="sibTrans" cxnId="{704E06BB-6049-42B5-AC2E-F7C59D1536BC}">
      <dgm:prSet/>
      <dgm:spPr/>
      <dgm:t>
        <a:bodyPr/>
        <a:lstStyle/>
        <a:p>
          <a:endParaRPr lang="en-US"/>
        </a:p>
      </dgm:t>
    </dgm:pt>
    <dgm:pt modelId="{31D88C7D-9D24-403A-AA91-C0C0FDD7091D}" type="pres">
      <dgm:prSet presAssocID="{8F8D4A46-03D0-4BAA-B67E-3375E3FB427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A1DDA6-460C-4971-BA86-0B5F8E2FF13B}" type="pres">
      <dgm:prSet presAssocID="{93A4326F-8DD3-4FBB-A6F2-D6910CF14EC3}" presName="root" presStyleCnt="0"/>
      <dgm:spPr/>
    </dgm:pt>
    <dgm:pt modelId="{3C872F69-894B-4FBB-8419-770505FB6616}" type="pres">
      <dgm:prSet presAssocID="{93A4326F-8DD3-4FBB-A6F2-D6910CF14EC3}" presName="rootComposite" presStyleCnt="0"/>
      <dgm:spPr/>
    </dgm:pt>
    <dgm:pt modelId="{07F116A8-B0B8-490E-9CBC-CA09C488F323}" type="pres">
      <dgm:prSet presAssocID="{93A4326F-8DD3-4FBB-A6F2-D6910CF14EC3}" presName="rootText" presStyleLbl="node1" presStyleIdx="0" presStyleCnt="3"/>
      <dgm:spPr/>
      <dgm:t>
        <a:bodyPr/>
        <a:lstStyle/>
        <a:p>
          <a:endParaRPr lang="en-US"/>
        </a:p>
      </dgm:t>
    </dgm:pt>
    <dgm:pt modelId="{AB0B9997-8DB0-4AE8-AC17-37885F230E2D}" type="pres">
      <dgm:prSet presAssocID="{93A4326F-8DD3-4FBB-A6F2-D6910CF14EC3}" presName="rootConnector" presStyleLbl="node1" presStyleIdx="0" presStyleCnt="3"/>
      <dgm:spPr/>
      <dgm:t>
        <a:bodyPr/>
        <a:lstStyle/>
        <a:p>
          <a:endParaRPr lang="en-US"/>
        </a:p>
      </dgm:t>
    </dgm:pt>
    <dgm:pt modelId="{58B2D9F9-3DD0-4855-9A72-D67472CADC48}" type="pres">
      <dgm:prSet presAssocID="{93A4326F-8DD3-4FBB-A6F2-D6910CF14EC3}" presName="childShape" presStyleCnt="0"/>
      <dgm:spPr/>
    </dgm:pt>
    <dgm:pt modelId="{3D515952-94A5-4E09-96FD-03DE8CF80B0E}" type="pres">
      <dgm:prSet presAssocID="{A1417210-8CF3-4EC5-AF43-A365BE17C54B}" presName="Name13" presStyleLbl="parChTrans1D2" presStyleIdx="0" presStyleCnt="9"/>
      <dgm:spPr/>
      <dgm:t>
        <a:bodyPr/>
        <a:lstStyle/>
        <a:p>
          <a:endParaRPr lang="en-US"/>
        </a:p>
      </dgm:t>
    </dgm:pt>
    <dgm:pt modelId="{06F7D93F-2691-491C-85D0-7ECF8A3BFF22}" type="pres">
      <dgm:prSet presAssocID="{41ED52C7-6608-4C48-B653-E9A31A3F72DF}" presName="childText" presStyleLbl="bgAcc1" presStyleIdx="0" presStyleCnt="9" custScaleX="1739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9AC0B9-67D4-47B9-98A2-9F4B2B58EC3D}" type="pres">
      <dgm:prSet presAssocID="{453B408F-943E-4376-B4A8-81FBC54C26E8}" presName="Name13" presStyleLbl="parChTrans1D2" presStyleIdx="1" presStyleCnt="9"/>
      <dgm:spPr/>
      <dgm:t>
        <a:bodyPr/>
        <a:lstStyle/>
        <a:p>
          <a:endParaRPr lang="en-US"/>
        </a:p>
      </dgm:t>
    </dgm:pt>
    <dgm:pt modelId="{77A78771-9184-4B39-87FB-F58AFEEA1A68}" type="pres">
      <dgm:prSet presAssocID="{19F105B8-82D3-443C-AD90-4D8FA5F8F671}" presName="childText" presStyleLbl="bgAcc1" presStyleIdx="1" presStyleCnt="9" custScaleX="1739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14AFB-8D89-4998-8972-F3842CEA9BA0}" type="pres">
      <dgm:prSet presAssocID="{A17D7729-734E-4485-A94D-703C8BC61E1A}" presName="Name13" presStyleLbl="parChTrans1D2" presStyleIdx="2" presStyleCnt="9"/>
      <dgm:spPr/>
      <dgm:t>
        <a:bodyPr/>
        <a:lstStyle/>
        <a:p>
          <a:endParaRPr lang="en-US"/>
        </a:p>
      </dgm:t>
    </dgm:pt>
    <dgm:pt modelId="{69FF679D-F426-4120-A3BA-C9FFD442C196}" type="pres">
      <dgm:prSet presAssocID="{70A2352D-83A8-4E51-9DDA-A1B085928098}" presName="childText" presStyleLbl="bgAcc1" presStyleIdx="2" presStyleCnt="9" custScaleX="173957" custScaleY="1202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6C74C-E1C1-4BAC-B437-D21AA5604BDB}" type="pres">
      <dgm:prSet presAssocID="{0E13D8A1-386F-456A-8075-4118617A766D}" presName="root" presStyleCnt="0"/>
      <dgm:spPr/>
    </dgm:pt>
    <dgm:pt modelId="{B8183C18-FA9D-4420-940D-92DA45D1B6A6}" type="pres">
      <dgm:prSet presAssocID="{0E13D8A1-386F-456A-8075-4118617A766D}" presName="rootComposite" presStyleCnt="0"/>
      <dgm:spPr/>
    </dgm:pt>
    <dgm:pt modelId="{7F0C7F5A-8662-4ACB-A6C6-08406B97BFA3}" type="pres">
      <dgm:prSet presAssocID="{0E13D8A1-386F-456A-8075-4118617A766D}" presName="rootText" presStyleLbl="node1" presStyleIdx="1" presStyleCnt="3"/>
      <dgm:spPr/>
      <dgm:t>
        <a:bodyPr/>
        <a:lstStyle/>
        <a:p>
          <a:endParaRPr lang="en-US"/>
        </a:p>
      </dgm:t>
    </dgm:pt>
    <dgm:pt modelId="{D7963A4D-AE09-428E-8324-9AC3F8A2B375}" type="pres">
      <dgm:prSet presAssocID="{0E13D8A1-386F-456A-8075-4118617A766D}" presName="rootConnector" presStyleLbl="node1" presStyleIdx="1" presStyleCnt="3"/>
      <dgm:spPr/>
      <dgm:t>
        <a:bodyPr/>
        <a:lstStyle/>
        <a:p>
          <a:endParaRPr lang="en-US"/>
        </a:p>
      </dgm:t>
    </dgm:pt>
    <dgm:pt modelId="{FF3D66FC-0E4C-4C6B-B87F-F16A76E72505}" type="pres">
      <dgm:prSet presAssocID="{0E13D8A1-386F-456A-8075-4118617A766D}" presName="childShape" presStyleCnt="0"/>
      <dgm:spPr/>
    </dgm:pt>
    <dgm:pt modelId="{E12B9C7B-1B56-4263-AE3A-79687E3AC314}" type="pres">
      <dgm:prSet presAssocID="{9F49E8C1-C792-4E52-B727-BC3906B979CD}" presName="Name13" presStyleLbl="parChTrans1D2" presStyleIdx="3" presStyleCnt="9"/>
      <dgm:spPr/>
      <dgm:t>
        <a:bodyPr/>
        <a:lstStyle/>
        <a:p>
          <a:endParaRPr lang="en-US"/>
        </a:p>
      </dgm:t>
    </dgm:pt>
    <dgm:pt modelId="{7420611F-2C0B-4DB4-8102-D223D7C9E7D0}" type="pres">
      <dgm:prSet presAssocID="{96D40EB3-2FEE-41BA-A3C1-B81D135BC7B8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0665F7-CDCB-462F-AA29-FADCF9F3A6A4}" type="pres">
      <dgm:prSet presAssocID="{025B3470-6C13-4875-963C-A2AA819DA42A}" presName="Name13" presStyleLbl="parChTrans1D2" presStyleIdx="4" presStyleCnt="9"/>
      <dgm:spPr/>
      <dgm:t>
        <a:bodyPr/>
        <a:lstStyle/>
        <a:p>
          <a:endParaRPr lang="en-US"/>
        </a:p>
      </dgm:t>
    </dgm:pt>
    <dgm:pt modelId="{B746B1D7-1C96-4FDB-BFB1-88B6C254F323}" type="pres">
      <dgm:prSet presAssocID="{2B3F1CE8-88DE-4F00-B7AD-81B1866A310C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8D9FF-4222-43C0-97A6-6CBAC96F4004}" type="pres">
      <dgm:prSet presAssocID="{E1A1A856-ACA7-4DE9-9ECA-8E864C2EC805}" presName="Name13" presStyleLbl="parChTrans1D2" presStyleIdx="5" presStyleCnt="9"/>
      <dgm:spPr/>
      <dgm:t>
        <a:bodyPr/>
        <a:lstStyle/>
        <a:p>
          <a:endParaRPr lang="en-US"/>
        </a:p>
      </dgm:t>
    </dgm:pt>
    <dgm:pt modelId="{D946BC62-87D8-4592-85F6-A606BA1EC2CF}" type="pres">
      <dgm:prSet presAssocID="{2C6DD5CA-DA77-490B-B8E0-BD46E298F877}" presName="childText" presStyleLbl="bgAcc1" presStyleIdx="5" presStyleCnt="9" custScaleY="168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48B0E-B080-4F3D-B8AE-6F1AC25FF7D0}" type="pres">
      <dgm:prSet presAssocID="{0FF82F49-75EF-4C4C-9877-E5B46DA97612}" presName="root" presStyleCnt="0"/>
      <dgm:spPr/>
    </dgm:pt>
    <dgm:pt modelId="{9C2B9918-CFA0-413B-84D7-D96F79E2DF98}" type="pres">
      <dgm:prSet presAssocID="{0FF82F49-75EF-4C4C-9877-E5B46DA97612}" presName="rootComposite" presStyleCnt="0"/>
      <dgm:spPr/>
    </dgm:pt>
    <dgm:pt modelId="{43A1D572-76BB-46A7-9CEF-8B2DF6E2C956}" type="pres">
      <dgm:prSet presAssocID="{0FF82F49-75EF-4C4C-9877-E5B46DA97612}" presName="rootText" presStyleLbl="node1" presStyleIdx="2" presStyleCnt="3"/>
      <dgm:spPr/>
      <dgm:t>
        <a:bodyPr/>
        <a:lstStyle/>
        <a:p>
          <a:endParaRPr lang="en-US"/>
        </a:p>
      </dgm:t>
    </dgm:pt>
    <dgm:pt modelId="{401A8209-93CA-461D-BF6B-7B442153EC64}" type="pres">
      <dgm:prSet presAssocID="{0FF82F49-75EF-4C4C-9877-E5B46DA97612}" presName="rootConnector" presStyleLbl="node1" presStyleIdx="2" presStyleCnt="3"/>
      <dgm:spPr/>
      <dgm:t>
        <a:bodyPr/>
        <a:lstStyle/>
        <a:p>
          <a:endParaRPr lang="en-US"/>
        </a:p>
      </dgm:t>
    </dgm:pt>
    <dgm:pt modelId="{20AF7310-71AD-4FB3-986F-9BCE27497F33}" type="pres">
      <dgm:prSet presAssocID="{0FF82F49-75EF-4C4C-9877-E5B46DA97612}" presName="childShape" presStyleCnt="0"/>
      <dgm:spPr/>
    </dgm:pt>
    <dgm:pt modelId="{FA9DC32C-16D0-4568-9297-1DB045435684}" type="pres">
      <dgm:prSet presAssocID="{6BEF2362-0EF2-4ACC-84A5-5888B7115949}" presName="Name13" presStyleLbl="parChTrans1D2" presStyleIdx="6" presStyleCnt="9"/>
      <dgm:spPr/>
      <dgm:t>
        <a:bodyPr/>
        <a:lstStyle/>
        <a:p>
          <a:endParaRPr lang="en-US"/>
        </a:p>
      </dgm:t>
    </dgm:pt>
    <dgm:pt modelId="{54A85F7C-8ED3-457C-AA60-911D202DA9B5}" type="pres">
      <dgm:prSet presAssocID="{6FB3FE09-7C90-401A-B2EC-1A5513612C45}" presName="childText" presStyleLbl="bgAcc1" presStyleIdx="6" presStyleCnt="9" custScaleX="139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48EB1-C457-40C1-B736-B707FB00BE6D}" type="pres">
      <dgm:prSet presAssocID="{3C22A867-4EEE-4DFD-8E20-B718C9848001}" presName="Name13" presStyleLbl="parChTrans1D2" presStyleIdx="7" presStyleCnt="9"/>
      <dgm:spPr/>
      <dgm:t>
        <a:bodyPr/>
        <a:lstStyle/>
        <a:p>
          <a:endParaRPr lang="en-US"/>
        </a:p>
      </dgm:t>
    </dgm:pt>
    <dgm:pt modelId="{6200B9D7-BF60-4ACD-8314-77F5E43FF737}" type="pres">
      <dgm:prSet presAssocID="{BF6F8736-7B4E-4E3E-8371-3EA02CFB2FA2}" presName="childText" presStyleLbl="bgAcc1" presStyleIdx="7" presStyleCnt="9" custScaleX="139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EF96E-5479-46EC-89D8-7320F58869A6}" type="pres">
      <dgm:prSet presAssocID="{C9E5D10B-D33C-4A00-BA87-ECE1F983BB70}" presName="Name13" presStyleLbl="parChTrans1D2" presStyleIdx="8" presStyleCnt="9"/>
      <dgm:spPr/>
      <dgm:t>
        <a:bodyPr/>
        <a:lstStyle/>
        <a:p>
          <a:endParaRPr lang="en-US"/>
        </a:p>
      </dgm:t>
    </dgm:pt>
    <dgm:pt modelId="{B6B4C650-269F-4294-A85C-0360CB5129D8}" type="pres">
      <dgm:prSet presAssocID="{624A0EA3-1033-4EB0-9911-D2F9AFEEE9D7}" presName="childText" presStyleLbl="bgAcc1" presStyleIdx="8" presStyleCnt="9" custScaleX="139147" custScaleY="1824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D80A1D-069A-4838-BC07-150754880EA3}" type="presOf" srcId="{96D40EB3-2FEE-41BA-A3C1-B81D135BC7B8}" destId="{7420611F-2C0B-4DB4-8102-D223D7C9E7D0}" srcOrd="0" destOrd="0" presId="urn:microsoft.com/office/officeart/2005/8/layout/hierarchy3"/>
    <dgm:cxn modelId="{538CCFAA-0D4A-494B-A5E4-104D90F345AD}" type="presOf" srcId="{41ED52C7-6608-4C48-B653-E9A31A3F72DF}" destId="{06F7D93F-2691-491C-85D0-7ECF8A3BFF22}" srcOrd="0" destOrd="0" presId="urn:microsoft.com/office/officeart/2005/8/layout/hierarchy3"/>
    <dgm:cxn modelId="{32931C05-6ED6-444A-AF73-0797BDA16EAD}" srcId="{0E13D8A1-386F-456A-8075-4118617A766D}" destId="{96D40EB3-2FEE-41BA-A3C1-B81D135BC7B8}" srcOrd="0" destOrd="0" parTransId="{9F49E8C1-C792-4E52-B727-BC3906B979CD}" sibTransId="{741902AB-434B-4020-B8EF-479A1CC06846}"/>
    <dgm:cxn modelId="{8A9D7DD1-58A4-4C9C-92B6-8F02327EA961}" type="presOf" srcId="{C9E5D10B-D33C-4A00-BA87-ECE1F983BB70}" destId="{AACEF96E-5479-46EC-89D8-7320F58869A6}" srcOrd="0" destOrd="0" presId="urn:microsoft.com/office/officeart/2005/8/layout/hierarchy3"/>
    <dgm:cxn modelId="{2438B13D-D791-4C25-98FE-12C0BBAEB2E0}" srcId="{8F8D4A46-03D0-4BAA-B67E-3375E3FB4278}" destId="{0FF82F49-75EF-4C4C-9877-E5B46DA97612}" srcOrd="2" destOrd="0" parTransId="{39012FE3-3A7D-4118-B70D-3B0133569C87}" sibTransId="{B2D50787-F75A-4877-B910-8CCCD09E5922}"/>
    <dgm:cxn modelId="{F6909ECC-6C9A-4CE9-98F7-DAA2C1818D6D}" type="presOf" srcId="{BF6F8736-7B4E-4E3E-8371-3EA02CFB2FA2}" destId="{6200B9D7-BF60-4ACD-8314-77F5E43FF737}" srcOrd="0" destOrd="0" presId="urn:microsoft.com/office/officeart/2005/8/layout/hierarchy3"/>
    <dgm:cxn modelId="{704E06BB-6049-42B5-AC2E-F7C59D1536BC}" srcId="{0FF82F49-75EF-4C4C-9877-E5B46DA97612}" destId="{6FB3FE09-7C90-401A-B2EC-1A5513612C45}" srcOrd="0" destOrd="0" parTransId="{6BEF2362-0EF2-4ACC-84A5-5888B7115949}" sibTransId="{9FDE9FCB-DDDF-43BB-A171-76BA49954870}"/>
    <dgm:cxn modelId="{02FDC0CF-AA39-4FC9-B14D-664704527734}" type="presOf" srcId="{453B408F-943E-4376-B4A8-81FBC54C26E8}" destId="{0D9AC0B9-67D4-47B9-98A2-9F4B2B58EC3D}" srcOrd="0" destOrd="0" presId="urn:microsoft.com/office/officeart/2005/8/layout/hierarchy3"/>
    <dgm:cxn modelId="{58F8FBCB-1A63-4999-80DF-724927377829}" type="presOf" srcId="{3C22A867-4EEE-4DFD-8E20-B718C9848001}" destId="{78448EB1-C457-40C1-B736-B707FB00BE6D}" srcOrd="0" destOrd="0" presId="urn:microsoft.com/office/officeart/2005/8/layout/hierarchy3"/>
    <dgm:cxn modelId="{C1ACF8C9-38C5-47D3-BB28-8E8048D9027C}" type="presOf" srcId="{93A4326F-8DD3-4FBB-A6F2-D6910CF14EC3}" destId="{07F116A8-B0B8-490E-9CBC-CA09C488F323}" srcOrd="0" destOrd="0" presId="urn:microsoft.com/office/officeart/2005/8/layout/hierarchy3"/>
    <dgm:cxn modelId="{FD9250BF-5F23-4537-AA0D-5B8F7CAB53AC}" type="presOf" srcId="{624A0EA3-1033-4EB0-9911-D2F9AFEEE9D7}" destId="{B6B4C650-269F-4294-A85C-0360CB5129D8}" srcOrd="0" destOrd="0" presId="urn:microsoft.com/office/officeart/2005/8/layout/hierarchy3"/>
    <dgm:cxn modelId="{FD010C68-C8A2-410C-9955-16C61002A33C}" type="presOf" srcId="{19F105B8-82D3-443C-AD90-4D8FA5F8F671}" destId="{77A78771-9184-4B39-87FB-F58AFEEA1A68}" srcOrd="0" destOrd="0" presId="urn:microsoft.com/office/officeart/2005/8/layout/hierarchy3"/>
    <dgm:cxn modelId="{606651FE-663F-441C-96C9-B676A7E3D3B9}" srcId="{93A4326F-8DD3-4FBB-A6F2-D6910CF14EC3}" destId="{41ED52C7-6608-4C48-B653-E9A31A3F72DF}" srcOrd="0" destOrd="0" parTransId="{A1417210-8CF3-4EC5-AF43-A365BE17C54B}" sibTransId="{9ECCC84C-C334-4699-AB80-66D0384A05CC}"/>
    <dgm:cxn modelId="{35EC7986-CDB6-4757-BB99-FC9D2EA607EE}" type="presOf" srcId="{2C6DD5CA-DA77-490B-B8E0-BD46E298F877}" destId="{D946BC62-87D8-4592-85F6-A606BA1EC2CF}" srcOrd="0" destOrd="0" presId="urn:microsoft.com/office/officeart/2005/8/layout/hierarchy3"/>
    <dgm:cxn modelId="{B5DDED2A-4E75-4FC6-97A2-E7472DA87689}" type="presOf" srcId="{A17D7729-734E-4485-A94D-703C8BC61E1A}" destId="{71F14AFB-8D89-4998-8972-F3842CEA9BA0}" srcOrd="0" destOrd="0" presId="urn:microsoft.com/office/officeart/2005/8/layout/hierarchy3"/>
    <dgm:cxn modelId="{B5CC5A26-75A3-46FE-B775-D1437AE8388F}" srcId="{0E13D8A1-386F-456A-8075-4118617A766D}" destId="{2B3F1CE8-88DE-4F00-B7AD-81B1866A310C}" srcOrd="1" destOrd="0" parTransId="{025B3470-6C13-4875-963C-A2AA819DA42A}" sibTransId="{62C17753-722C-4895-A425-315F53244ADC}"/>
    <dgm:cxn modelId="{7D158A3B-8A91-49C3-BBEE-B7D926A5440D}" type="presOf" srcId="{8F8D4A46-03D0-4BAA-B67E-3375E3FB4278}" destId="{31D88C7D-9D24-403A-AA91-C0C0FDD7091D}" srcOrd="0" destOrd="0" presId="urn:microsoft.com/office/officeart/2005/8/layout/hierarchy3"/>
    <dgm:cxn modelId="{CCE33813-C4D8-4093-B3D6-09BE611FA28A}" type="presOf" srcId="{9F49E8C1-C792-4E52-B727-BC3906B979CD}" destId="{E12B9C7B-1B56-4263-AE3A-79687E3AC314}" srcOrd="0" destOrd="0" presId="urn:microsoft.com/office/officeart/2005/8/layout/hierarchy3"/>
    <dgm:cxn modelId="{1ECBB4B9-BF80-4EDB-A3DE-9235A6D893F1}" type="presOf" srcId="{70A2352D-83A8-4E51-9DDA-A1B085928098}" destId="{69FF679D-F426-4120-A3BA-C9FFD442C196}" srcOrd="0" destOrd="0" presId="urn:microsoft.com/office/officeart/2005/8/layout/hierarchy3"/>
    <dgm:cxn modelId="{3FF713D3-02A8-49C0-9BFB-0D960FB0A6A5}" srcId="{8F8D4A46-03D0-4BAA-B67E-3375E3FB4278}" destId="{0E13D8A1-386F-456A-8075-4118617A766D}" srcOrd="1" destOrd="0" parTransId="{8A84E47C-9AA6-49B2-B829-9546E56369F7}" sibTransId="{B8FA01E7-A469-40B6-B176-AEAB92C33356}"/>
    <dgm:cxn modelId="{79F56C7C-52D3-4053-B7B4-771E89CDEF53}" type="presOf" srcId="{93A4326F-8DD3-4FBB-A6F2-D6910CF14EC3}" destId="{AB0B9997-8DB0-4AE8-AC17-37885F230E2D}" srcOrd="1" destOrd="0" presId="urn:microsoft.com/office/officeart/2005/8/layout/hierarchy3"/>
    <dgm:cxn modelId="{408BB82A-4CDD-4114-865D-64859625C586}" srcId="{0FF82F49-75EF-4C4C-9877-E5B46DA97612}" destId="{BF6F8736-7B4E-4E3E-8371-3EA02CFB2FA2}" srcOrd="1" destOrd="0" parTransId="{3C22A867-4EEE-4DFD-8E20-B718C9848001}" sibTransId="{1E557145-9586-4398-98CF-C8D29578320A}"/>
    <dgm:cxn modelId="{0D6C65D7-5C99-453A-92C6-D29E3B38D8E8}" srcId="{93A4326F-8DD3-4FBB-A6F2-D6910CF14EC3}" destId="{19F105B8-82D3-443C-AD90-4D8FA5F8F671}" srcOrd="1" destOrd="0" parTransId="{453B408F-943E-4376-B4A8-81FBC54C26E8}" sibTransId="{68C3A664-FFE7-406D-A381-E2093EE12466}"/>
    <dgm:cxn modelId="{37E4F48C-59EE-401C-952C-44550EACDF1F}" srcId="{0FF82F49-75EF-4C4C-9877-E5B46DA97612}" destId="{624A0EA3-1033-4EB0-9911-D2F9AFEEE9D7}" srcOrd="2" destOrd="0" parTransId="{C9E5D10B-D33C-4A00-BA87-ECE1F983BB70}" sibTransId="{8D0819EE-D4CD-43C5-8B17-0DF68996CF2E}"/>
    <dgm:cxn modelId="{EEECEA14-359E-4BA1-9664-9B92A99A5487}" type="presOf" srcId="{2B3F1CE8-88DE-4F00-B7AD-81B1866A310C}" destId="{B746B1D7-1C96-4FDB-BFB1-88B6C254F323}" srcOrd="0" destOrd="0" presId="urn:microsoft.com/office/officeart/2005/8/layout/hierarchy3"/>
    <dgm:cxn modelId="{5DAD2E19-F727-4C20-B13D-12FF731E3497}" srcId="{93A4326F-8DD3-4FBB-A6F2-D6910CF14EC3}" destId="{70A2352D-83A8-4E51-9DDA-A1B085928098}" srcOrd="2" destOrd="0" parTransId="{A17D7729-734E-4485-A94D-703C8BC61E1A}" sibTransId="{CCFD4629-5479-4CD4-87F9-F6AF4557A432}"/>
    <dgm:cxn modelId="{E6598469-3CB5-497E-A219-24AAA3842058}" type="presOf" srcId="{0E13D8A1-386F-456A-8075-4118617A766D}" destId="{7F0C7F5A-8662-4ACB-A6C6-08406B97BFA3}" srcOrd="0" destOrd="0" presId="urn:microsoft.com/office/officeart/2005/8/layout/hierarchy3"/>
    <dgm:cxn modelId="{5F9E1FAE-1090-456E-A892-234F3A9777D7}" type="presOf" srcId="{6FB3FE09-7C90-401A-B2EC-1A5513612C45}" destId="{54A85F7C-8ED3-457C-AA60-911D202DA9B5}" srcOrd="0" destOrd="0" presId="urn:microsoft.com/office/officeart/2005/8/layout/hierarchy3"/>
    <dgm:cxn modelId="{0489506E-D59D-4F70-AB77-66B7EF330A86}" srcId="{8F8D4A46-03D0-4BAA-B67E-3375E3FB4278}" destId="{93A4326F-8DD3-4FBB-A6F2-D6910CF14EC3}" srcOrd="0" destOrd="0" parTransId="{8BD4920A-E3D7-4979-9BFC-C441FD8DE067}" sibTransId="{EC641515-6585-4E17-A74A-EE6476946487}"/>
    <dgm:cxn modelId="{99B1F9E1-78D5-4935-9994-52F3C5E87C92}" type="presOf" srcId="{A1417210-8CF3-4EC5-AF43-A365BE17C54B}" destId="{3D515952-94A5-4E09-96FD-03DE8CF80B0E}" srcOrd="0" destOrd="0" presId="urn:microsoft.com/office/officeart/2005/8/layout/hierarchy3"/>
    <dgm:cxn modelId="{F3D56F52-78BC-4D56-9ED3-B59039D791BA}" type="presOf" srcId="{0E13D8A1-386F-456A-8075-4118617A766D}" destId="{D7963A4D-AE09-428E-8324-9AC3F8A2B375}" srcOrd="1" destOrd="0" presId="urn:microsoft.com/office/officeart/2005/8/layout/hierarchy3"/>
    <dgm:cxn modelId="{97F1648D-E0DF-4DCC-8AC5-16DDDA537ACE}" type="presOf" srcId="{E1A1A856-ACA7-4DE9-9ECA-8E864C2EC805}" destId="{F998D9FF-4222-43C0-97A6-6CBAC96F4004}" srcOrd="0" destOrd="0" presId="urn:microsoft.com/office/officeart/2005/8/layout/hierarchy3"/>
    <dgm:cxn modelId="{0544F610-8D4A-4F68-AAF9-E52D577CB0B6}" type="presOf" srcId="{6BEF2362-0EF2-4ACC-84A5-5888B7115949}" destId="{FA9DC32C-16D0-4568-9297-1DB045435684}" srcOrd="0" destOrd="0" presId="urn:microsoft.com/office/officeart/2005/8/layout/hierarchy3"/>
    <dgm:cxn modelId="{5BF2DE48-E12A-43FF-9BCD-7EE669E53E49}" type="presOf" srcId="{025B3470-6C13-4875-963C-A2AA819DA42A}" destId="{9C0665F7-CDCB-462F-AA29-FADCF9F3A6A4}" srcOrd="0" destOrd="0" presId="urn:microsoft.com/office/officeart/2005/8/layout/hierarchy3"/>
    <dgm:cxn modelId="{C567FEE3-9BBA-4829-89A8-5F3576AED696}" srcId="{0E13D8A1-386F-456A-8075-4118617A766D}" destId="{2C6DD5CA-DA77-490B-B8E0-BD46E298F877}" srcOrd="2" destOrd="0" parTransId="{E1A1A856-ACA7-4DE9-9ECA-8E864C2EC805}" sibTransId="{838B8028-02B0-48D1-B645-9157B0D84A85}"/>
    <dgm:cxn modelId="{60BB978B-4580-45D8-AE89-5F48DCE7A17D}" type="presOf" srcId="{0FF82F49-75EF-4C4C-9877-E5B46DA97612}" destId="{401A8209-93CA-461D-BF6B-7B442153EC64}" srcOrd="1" destOrd="0" presId="urn:microsoft.com/office/officeart/2005/8/layout/hierarchy3"/>
    <dgm:cxn modelId="{80B9920A-3156-4A44-9A81-ACF556F4A792}" type="presOf" srcId="{0FF82F49-75EF-4C4C-9877-E5B46DA97612}" destId="{43A1D572-76BB-46A7-9CEF-8B2DF6E2C956}" srcOrd="0" destOrd="0" presId="urn:microsoft.com/office/officeart/2005/8/layout/hierarchy3"/>
    <dgm:cxn modelId="{E08F22D0-672B-4250-819F-A388F2B0ECA8}" type="presParOf" srcId="{31D88C7D-9D24-403A-AA91-C0C0FDD7091D}" destId="{99A1DDA6-460C-4971-BA86-0B5F8E2FF13B}" srcOrd="0" destOrd="0" presId="urn:microsoft.com/office/officeart/2005/8/layout/hierarchy3"/>
    <dgm:cxn modelId="{2528DF53-5A66-45ED-B1F8-BCD300FC026D}" type="presParOf" srcId="{99A1DDA6-460C-4971-BA86-0B5F8E2FF13B}" destId="{3C872F69-894B-4FBB-8419-770505FB6616}" srcOrd="0" destOrd="0" presId="urn:microsoft.com/office/officeart/2005/8/layout/hierarchy3"/>
    <dgm:cxn modelId="{1D560E24-8BE1-4364-AFBD-7E778F319521}" type="presParOf" srcId="{3C872F69-894B-4FBB-8419-770505FB6616}" destId="{07F116A8-B0B8-490E-9CBC-CA09C488F323}" srcOrd="0" destOrd="0" presId="urn:microsoft.com/office/officeart/2005/8/layout/hierarchy3"/>
    <dgm:cxn modelId="{B0C76508-736B-4EF5-B853-03E75065AA0A}" type="presParOf" srcId="{3C872F69-894B-4FBB-8419-770505FB6616}" destId="{AB0B9997-8DB0-4AE8-AC17-37885F230E2D}" srcOrd="1" destOrd="0" presId="urn:microsoft.com/office/officeart/2005/8/layout/hierarchy3"/>
    <dgm:cxn modelId="{E55C2E3E-7715-47AC-B169-8438E388BAEE}" type="presParOf" srcId="{99A1DDA6-460C-4971-BA86-0B5F8E2FF13B}" destId="{58B2D9F9-3DD0-4855-9A72-D67472CADC48}" srcOrd="1" destOrd="0" presId="urn:microsoft.com/office/officeart/2005/8/layout/hierarchy3"/>
    <dgm:cxn modelId="{1AE36F7B-B152-4C7D-A3BF-9BF29E13006C}" type="presParOf" srcId="{58B2D9F9-3DD0-4855-9A72-D67472CADC48}" destId="{3D515952-94A5-4E09-96FD-03DE8CF80B0E}" srcOrd="0" destOrd="0" presId="urn:microsoft.com/office/officeart/2005/8/layout/hierarchy3"/>
    <dgm:cxn modelId="{AE373565-1253-49E4-87F8-C9B4C1D920B7}" type="presParOf" srcId="{58B2D9F9-3DD0-4855-9A72-D67472CADC48}" destId="{06F7D93F-2691-491C-85D0-7ECF8A3BFF22}" srcOrd="1" destOrd="0" presId="urn:microsoft.com/office/officeart/2005/8/layout/hierarchy3"/>
    <dgm:cxn modelId="{704F2CD2-E166-452B-B960-BDA364BFE7B7}" type="presParOf" srcId="{58B2D9F9-3DD0-4855-9A72-D67472CADC48}" destId="{0D9AC0B9-67D4-47B9-98A2-9F4B2B58EC3D}" srcOrd="2" destOrd="0" presId="urn:microsoft.com/office/officeart/2005/8/layout/hierarchy3"/>
    <dgm:cxn modelId="{625BC39A-736A-4CD6-8012-923D27316B0E}" type="presParOf" srcId="{58B2D9F9-3DD0-4855-9A72-D67472CADC48}" destId="{77A78771-9184-4B39-87FB-F58AFEEA1A68}" srcOrd="3" destOrd="0" presId="urn:microsoft.com/office/officeart/2005/8/layout/hierarchy3"/>
    <dgm:cxn modelId="{54D82D1F-68CA-47B1-8AEB-CF5A6A5E5001}" type="presParOf" srcId="{58B2D9F9-3DD0-4855-9A72-D67472CADC48}" destId="{71F14AFB-8D89-4998-8972-F3842CEA9BA0}" srcOrd="4" destOrd="0" presId="urn:microsoft.com/office/officeart/2005/8/layout/hierarchy3"/>
    <dgm:cxn modelId="{9950F2D2-37C8-419E-8570-02BE97D7A504}" type="presParOf" srcId="{58B2D9F9-3DD0-4855-9A72-D67472CADC48}" destId="{69FF679D-F426-4120-A3BA-C9FFD442C196}" srcOrd="5" destOrd="0" presId="urn:microsoft.com/office/officeart/2005/8/layout/hierarchy3"/>
    <dgm:cxn modelId="{38473839-AF37-474A-878A-442DA5E395E3}" type="presParOf" srcId="{31D88C7D-9D24-403A-AA91-C0C0FDD7091D}" destId="{A726C74C-E1C1-4BAC-B437-D21AA5604BDB}" srcOrd="1" destOrd="0" presId="urn:microsoft.com/office/officeart/2005/8/layout/hierarchy3"/>
    <dgm:cxn modelId="{B32EE909-6E90-4263-9521-DD7633024E14}" type="presParOf" srcId="{A726C74C-E1C1-4BAC-B437-D21AA5604BDB}" destId="{B8183C18-FA9D-4420-940D-92DA45D1B6A6}" srcOrd="0" destOrd="0" presId="urn:microsoft.com/office/officeart/2005/8/layout/hierarchy3"/>
    <dgm:cxn modelId="{437BA6B6-4F63-45BE-ADDA-5D928E8C47EE}" type="presParOf" srcId="{B8183C18-FA9D-4420-940D-92DA45D1B6A6}" destId="{7F0C7F5A-8662-4ACB-A6C6-08406B97BFA3}" srcOrd="0" destOrd="0" presId="urn:microsoft.com/office/officeart/2005/8/layout/hierarchy3"/>
    <dgm:cxn modelId="{9A5AEDD1-22A6-436A-8843-CA1E651E51BF}" type="presParOf" srcId="{B8183C18-FA9D-4420-940D-92DA45D1B6A6}" destId="{D7963A4D-AE09-428E-8324-9AC3F8A2B375}" srcOrd="1" destOrd="0" presId="urn:microsoft.com/office/officeart/2005/8/layout/hierarchy3"/>
    <dgm:cxn modelId="{CDB17339-1012-4D3C-AABD-78EEF1466BC9}" type="presParOf" srcId="{A726C74C-E1C1-4BAC-B437-D21AA5604BDB}" destId="{FF3D66FC-0E4C-4C6B-B87F-F16A76E72505}" srcOrd="1" destOrd="0" presId="urn:microsoft.com/office/officeart/2005/8/layout/hierarchy3"/>
    <dgm:cxn modelId="{58BC2448-6F04-4B6B-9882-F5211640E1C1}" type="presParOf" srcId="{FF3D66FC-0E4C-4C6B-B87F-F16A76E72505}" destId="{E12B9C7B-1B56-4263-AE3A-79687E3AC314}" srcOrd="0" destOrd="0" presId="urn:microsoft.com/office/officeart/2005/8/layout/hierarchy3"/>
    <dgm:cxn modelId="{27534F17-D28F-48D9-B4C1-D86531B84D95}" type="presParOf" srcId="{FF3D66FC-0E4C-4C6B-B87F-F16A76E72505}" destId="{7420611F-2C0B-4DB4-8102-D223D7C9E7D0}" srcOrd="1" destOrd="0" presId="urn:microsoft.com/office/officeart/2005/8/layout/hierarchy3"/>
    <dgm:cxn modelId="{9DB50636-D492-4F3E-82F3-4AA285777E0F}" type="presParOf" srcId="{FF3D66FC-0E4C-4C6B-B87F-F16A76E72505}" destId="{9C0665F7-CDCB-462F-AA29-FADCF9F3A6A4}" srcOrd="2" destOrd="0" presId="urn:microsoft.com/office/officeart/2005/8/layout/hierarchy3"/>
    <dgm:cxn modelId="{9ECC7FCA-E4CF-44C4-B562-E0ED27FAB27A}" type="presParOf" srcId="{FF3D66FC-0E4C-4C6B-B87F-F16A76E72505}" destId="{B746B1D7-1C96-4FDB-BFB1-88B6C254F323}" srcOrd="3" destOrd="0" presId="urn:microsoft.com/office/officeart/2005/8/layout/hierarchy3"/>
    <dgm:cxn modelId="{F01D28DA-91B2-49B0-816C-1D7BF7675BC8}" type="presParOf" srcId="{FF3D66FC-0E4C-4C6B-B87F-F16A76E72505}" destId="{F998D9FF-4222-43C0-97A6-6CBAC96F4004}" srcOrd="4" destOrd="0" presId="urn:microsoft.com/office/officeart/2005/8/layout/hierarchy3"/>
    <dgm:cxn modelId="{7D7C84DD-36E9-4C42-B570-0E1E4727B9E4}" type="presParOf" srcId="{FF3D66FC-0E4C-4C6B-B87F-F16A76E72505}" destId="{D946BC62-87D8-4592-85F6-A606BA1EC2CF}" srcOrd="5" destOrd="0" presId="urn:microsoft.com/office/officeart/2005/8/layout/hierarchy3"/>
    <dgm:cxn modelId="{4374C649-7025-449B-B713-7A32AA5D6ABB}" type="presParOf" srcId="{31D88C7D-9D24-403A-AA91-C0C0FDD7091D}" destId="{4D748B0E-B080-4F3D-B8AE-6F1AC25FF7D0}" srcOrd="2" destOrd="0" presId="urn:microsoft.com/office/officeart/2005/8/layout/hierarchy3"/>
    <dgm:cxn modelId="{737075EF-5A4B-413E-9316-2C544077616F}" type="presParOf" srcId="{4D748B0E-B080-4F3D-B8AE-6F1AC25FF7D0}" destId="{9C2B9918-CFA0-413B-84D7-D96F79E2DF98}" srcOrd="0" destOrd="0" presId="urn:microsoft.com/office/officeart/2005/8/layout/hierarchy3"/>
    <dgm:cxn modelId="{1B5FB06D-2DA5-44D2-A577-83B5512641B0}" type="presParOf" srcId="{9C2B9918-CFA0-413B-84D7-D96F79E2DF98}" destId="{43A1D572-76BB-46A7-9CEF-8B2DF6E2C956}" srcOrd="0" destOrd="0" presId="urn:microsoft.com/office/officeart/2005/8/layout/hierarchy3"/>
    <dgm:cxn modelId="{3F2813F0-84A7-44EB-8516-A2AC8AA0275F}" type="presParOf" srcId="{9C2B9918-CFA0-413B-84D7-D96F79E2DF98}" destId="{401A8209-93CA-461D-BF6B-7B442153EC64}" srcOrd="1" destOrd="0" presId="urn:microsoft.com/office/officeart/2005/8/layout/hierarchy3"/>
    <dgm:cxn modelId="{A26A8C24-2C6A-402F-9C09-BDACEA2292AC}" type="presParOf" srcId="{4D748B0E-B080-4F3D-B8AE-6F1AC25FF7D0}" destId="{20AF7310-71AD-4FB3-986F-9BCE27497F33}" srcOrd="1" destOrd="0" presId="urn:microsoft.com/office/officeart/2005/8/layout/hierarchy3"/>
    <dgm:cxn modelId="{138327E0-ECE6-49A6-A187-1E030E940EE6}" type="presParOf" srcId="{20AF7310-71AD-4FB3-986F-9BCE27497F33}" destId="{FA9DC32C-16D0-4568-9297-1DB045435684}" srcOrd="0" destOrd="0" presId="urn:microsoft.com/office/officeart/2005/8/layout/hierarchy3"/>
    <dgm:cxn modelId="{F191706A-A6B0-43F3-8A40-2A5A2F6EBC1D}" type="presParOf" srcId="{20AF7310-71AD-4FB3-986F-9BCE27497F33}" destId="{54A85F7C-8ED3-457C-AA60-911D202DA9B5}" srcOrd="1" destOrd="0" presId="urn:microsoft.com/office/officeart/2005/8/layout/hierarchy3"/>
    <dgm:cxn modelId="{F9769A30-1463-4896-B487-16AEE789DFDE}" type="presParOf" srcId="{20AF7310-71AD-4FB3-986F-9BCE27497F33}" destId="{78448EB1-C457-40C1-B736-B707FB00BE6D}" srcOrd="2" destOrd="0" presId="urn:microsoft.com/office/officeart/2005/8/layout/hierarchy3"/>
    <dgm:cxn modelId="{2282BF06-980E-493F-B1A4-8EFC11632072}" type="presParOf" srcId="{20AF7310-71AD-4FB3-986F-9BCE27497F33}" destId="{6200B9D7-BF60-4ACD-8314-77F5E43FF737}" srcOrd="3" destOrd="0" presId="urn:microsoft.com/office/officeart/2005/8/layout/hierarchy3"/>
    <dgm:cxn modelId="{976E9EC5-C7AC-487A-B479-33714F4D5FDC}" type="presParOf" srcId="{20AF7310-71AD-4FB3-986F-9BCE27497F33}" destId="{AACEF96E-5479-46EC-89D8-7320F58869A6}" srcOrd="4" destOrd="0" presId="urn:microsoft.com/office/officeart/2005/8/layout/hierarchy3"/>
    <dgm:cxn modelId="{5FDC42E5-73A4-4B4E-8ABE-F85A4A2FBBF4}" type="presParOf" srcId="{20AF7310-71AD-4FB3-986F-9BCE27497F33}" destId="{B6B4C650-269F-4294-A85C-0360CB5129D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116A8-B0B8-490E-9CBC-CA09C488F323}">
      <dsp:nvSpPr>
        <dsp:cNvPr id="0" name=""/>
        <dsp:cNvSpPr/>
      </dsp:nvSpPr>
      <dsp:spPr>
        <a:xfrm>
          <a:off x="549688" y="746"/>
          <a:ext cx="1913185" cy="9565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Steps</a:t>
          </a:r>
          <a:endParaRPr lang="en-US" sz="2500" kern="1200" dirty="0"/>
        </a:p>
      </dsp:txBody>
      <dsp:txXfrm>
        <a:off x="577706" y="28764"/>
        <a:ext cx="1857149" cy="900556"/>
      </dsp:txXfrm>
    </dsp:sp>
    <dsp:sp modelId="{3D515952-94A5-4E09-96FD-03DE8CF80B0E}">
      <dsp:nvSpPr>
        <dsp:cNvPr id="0" name=""/>
        <dsp:cNvSpPr/>
      </dsp:nvSpPr>
      <dsp:spPr>
        <a:xfrm>
          <a:off x="741006" y="957339"/>
          <a:ext cx="191318" cy="71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44"/>
              </a:lnTo>
              <a:lnTo>
                <a:pt x="191318" y="717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7D93F-2691-491C-85D0-7ECF8A3BFF22}">
      <dsp:nvSpPr>
        <dsp:cNvPr id="0" name=""/>
        <dsp:cNvSpPr/>
      </dsp:nvSpPr>
      <dsp:spPr>
        <a:xfrm>
          <a:off x="932325" y="1196487"/>
          <a:ext cx="2662496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1. Write each side with the same base.</a:t>
          </a:r>
          <a:endParaRPr lang="en-US" sz="1600" kern="1200" dirty="0"/>
        </a:p>
      </dsp:txBody>
      <dsp:txXfrm>
        <a:off x="960343" y="1224505"/>
        <a:ext cx="2606460" cy="900556"/>
      </dsp:txXfrm>
    </dsp:sp>
    <dsp:sp modelId="{0D9AC0B9-67D4-47B9-98A2-9F4B2B58EC3D}">
      <dsp:nvSpPr>
        <dsp:cNvPr id="0" name=""/>
        <dsp:cNvSpPr/>
      </dsp:nvSpPr>
      <dsp:spPr>
        <a:xfrm>
          <a:off x="741006" y="957339"/>
          <a:ext cx="191318" cy="19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185"/>
              </a:lnTo>
              <a:lnTo>
                <a:pt x="191318" y="1913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78771-9184-4B39-87FB-F58AFEEA1A68}">
      <dsp:nvSpPr>
        <dsp:cNvPr id="0" name=""/>
        <dsp:cNvSpPr/>
      </dsp:nvSpPr>
      <dsp:spPr>
        <a:xfrm>
          <a:off x="932325" y="2392228"/>
          <a:ext cx="2662496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41735"/>
              <a:satOff val="4976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2. Simplify using the rules of exponents.</a:t>
          </a:r>
          <a:endParaRPr lang="en-US" sz="1600" kern="1200" dirty="0"/>
        </a:p>
      </dsp:txBody>
      <dsp:txXfrm>
        <a:off x="960343" y="2420246"/>
        <a:ext cx="2606460" cy="900556"/>
      </dsp:txXfrm>
    </dsp:sp>
    <dsp:sp modelId="{71F14AFB-8D89-4998-8972-F3842CEA9BA0}">
      <dsp:nvSpPr>
        <dsp:cNvPr id="0" name=""/>
        <dsp:cNvSpPr/>
      </dsp:nvSpPr>
      <dsp:spPr>
        <a:xfrm>
          <a:off x="741006" y="957339"/>
          <a:ext cx="191318" cy="3205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5891"/>
              </a:lnTo>
              <a:lnTo>
                <a:pt x="191318" y="320589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FF679D-F426-4120-A3BA-C9FFD442C196}">
      <dsp:nvSpPr>
        <dsp:cNvPr id="0" name=""/>
        <dsp:cNvSpPr/>
      </dsp:nvSpPr>
      <dsp:spPr>
        <a:xfrm>
          <a:off x="932325" y="3587969"/>
          <a:ext cx="2662496" cy="1150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3. Set the exponents equal to each other &amp; solve for </a:t>
          </a:r>
          <a:r>
            <a:rPr lang="en-US" sz="16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1600" kern="1200" dirty="0" smtClean="0"/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“If the bases are the same, cancel them out!” </a:t>
          </a:r>
          <a:endParaRPr lang="en-US" sz="1600" kern="1200" dirty="0"/>
        </a:p>
      </dsp:txBody>
      <dsp:txXfrm>
        <a:off x="966023" y="3621667"/>
        <a:ext cx="2595100" cy="1083126"/>
      </dsp:txXfrm>
    </dsp:sp>
    <dsp:sp modelId="{7F0C7F5A-8662-4ACB-A6C6-08406B97BFA3}">
      <dsp:nvSpPr>
        <dsp:cNvPr id="0" name=""/>
        <dsp:cNvSpPr/>
      </dsp:nvSpPr>
      <dsp:spPr>
        <a:xfrm>
          <a:off x="3690480" y="746"/>
          <a:ext cx="1913185" cy="9565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Example 1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5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500" kern="1200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z="2500" kern="120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sz="2500" kern="1200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25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25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18498" y="28764"/>
        <a:ext cx="1857149" cy="900556"/>
      </dsp:txXfrm>
    </dsp:sp>
    <dsp:sp modelId="{E12B9C7B-1B56-4263-AE3A-79687E3AC314}">
      <dsp:nvSpPr>
        <dsp:cNvPr id="0" name=""/>
        <dsp:cNvSpPr/>
      </dsp:nvSpPr>
      <dsp:spPr>
        <a:xfrm>
          <a:off x="3881799" y="957339"/>
          <a:ext cx="191318" cy="71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44"/>
              </a:lnTo>
              <a:lnTo>
                <a:pt x="191318" y="717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0611F-2C0B-4DB4-8102-D223D7C9E7D0}">
      <dsp:nvSpPr>
        <dsp:cNvPr id="0" name=""/>
        <dsp:cNvSpPr/>
      </dsp:nvSpPr>
      <dsp:spPr>
        <a:xfrm>
          <a:off x="4073117" y="1196487"/>
          <a:ext cx="1530548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725204"/>
              <a:satOff val="14929"/>
              <a:lumOff val="323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33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kern="1200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z="3300" kern="120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sz="3300" kern="1200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33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kern="1200" dirty="0"/>
        </a:p>
      </dsp:txBody>
      <dsp:txXfrm>
        <a:off x="4101135" y="1224505"/>
        <a:ext cx="1474512" cy="900556"/>
      </dsp:txXfrm>
    </dsp:sp>
    <dsp:sp modelId="{9C0665F7-CDCB-462F-AA29-FADCF9F3A6A4}">
      <dsp:nvSpPr>
        <dsp:cNvPr id="0" name=""/>
        <dsp:cNvSpPr/>
      </dsp:nvSpPr>
      <dsp:spPr>
        <a:xfrm>
          <a:off x="3881799" y="957339"/>
          <a:ext cx="191318" cy="19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185"/>
              </a:lnTo>
              <a:lnTo>
                <a:pt x="191318" y="1913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6B1D7-1C96-4FDB-BFB1-88B6C254F323}">
      <dsp:nvSpPr>
        <dsp:cNvPr id="0" name=""/>
        <dsp:cNvSpPr/>
      </dsp:nvSpPr>
      <dsp:spPr>
        <a:xfrm>
          <a:off x="4073117" y="2392228"/>
          <a:ext cx="1530548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33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kern="1200" baseline="30000" smtClean="0">
              <a:latin typeface="Times New Roman" pitchFamily="18" charset="0"/>
              <a:cs typeface="Times New Roman" pitchFamily="18" charset="0"/>
            </a:rPr>
            <a:t>+4</a:t>
          </a:r>
          <a:r>
            <a:rPr lang="en-US" sz="3300" kern="1200" smtClean="0">
              <a:latin typeface="Times New Roman" pitchFamily="18" charset="0"/>
              <a:cs typeface="Times New Roman" pitchFamily="18" charset="0"/>
            </a:rPr>
            <a:t>=2</a:t>
          </a:r>
          <a:r>
            <a:rPr lang="en-US" sz="3300" kern="1200" baseline="30000" smtClean="0">
              <a:latin typeface="Times New Roman" pitchFamily="18" charset="0"/>
              <a:cs typeface="Times New Roman" pitchFamily="18" charset="0"/>
            </a:rPr>
            <a:t>5</a:t>
          </a:r>
          <a:r>
            <a:rPr lang="en-US" sz="330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kern="1200" dirty="0"/>
        </a:p>
      </dsp:txBody>
      <dsp:txXfrm>
        <a:off x="4101135" y="2420246"/>
        <a:ext cx="1474512" cy="900556"/>
      </dsp:txXfrm>
    </dsp:sp>
    <dsp:sp modelId="{F998D9FF-4222-43C0-97A6-6CBAC96F4004}">
      <dsp:nvSpPr>
        <dsp:cNvPr id="0" name=""/>
        <dsp:cNvSpPr/>
      </dsp:nvSpPr>
      <dsp:spPr>
        <a:xfrm>
          <a:off x="3881799" y="957339"/>
          <a:ext cx="191318" cy="3437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095"/>
              </a:lnTo>
              <a:lnTo>
                <a:pt x="191318" y="343709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6BC62-87D8-4592-85F6-A606BA1EC2CF}">
      <dsp:nvSpPr>
        <dsp:cNvPr id="0" name=""/>
        <dsp:cNvSpPr/>
      </dsp:nvSpPr>
      <dsp:spPr>
        <a:xfrm>
          <a:off x="4073117" y="3587969"/>
          <a:ext cx="1530548" cy="16129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208672"/>
              <a:satOff val="24882"/>
              <a:lumOff val="53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+4 = 5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4</a:t>
          </a: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4       4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none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= 1</a:t>
          </a:r>
          <a:endParaRPr lang="en-US" sz="2400" i="0" u="none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7945" y="3632797"/>
        <a:ext cx="1440892" cy="1523274"/>
      </dsp:txXfrm>
    </dsp:sp>
    <dsp:sp modelId="{43A1D572-76BB-46A7-9CEF-8B2DF6E2C956}">
      <dsp:nvSpPr>
        <dsp:cNvPr id="0" name=""/>
        <dsp:cNvSpPr/>
      </dsp:nvSpPr>
      <dsp:spPr>
        <a:xfrm>
          <a:off x="6081962" y="746"/>
          <a:ext cx="1913185" cy="9565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Example 2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kern="12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2500" b="0" i="1" kern="1200" baseline="300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500" b="0" kern="1200" baseline="30000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2500" b="0" kern="1200" dirty="0" smtClean="0">
              <a:latin typeface="Times New Roman" pitchFamily="18" charset="0"/>
              <a:cs typeface="Times New Roman" pitchFamily="18" charset="0"/>
            </a:rPr>
            <a:t> = 27</a:t>
          </a:r>
          <a:r>
            <a:rPr lang="en-US" sz="2500" b="0" i="1" kern="1200" baseline="30000" dirty="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25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09980" y="28764"/>
        <a:ext cx="1857149" cy="900556"/>
      </dsp:txXfrm>
    </dsp:sp>
    <dsp:sp modelId="{FA9DC32C-16D0-4568-9297-1DB045435684}">
      <dsp:nvSpPr>
        <dsp:cNvPr id="0" name=""/>
        <dsp:cNvSpPr/>
      </dsp:nvSpPr>
      <dsp:spPr>
        <a:xfrm>
          <a:off x="6273281" y="957339"/>
          <a:ext cx="191318" cy="717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7444"/>
              </a:lnTo>
              <a:lnTo>
                <a:pt x="191318" y="7174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85F7C-8ED3-457C-AA60-911D202DA9B5}">
      <dsp:nvSpPr>
        <dsp:cNvPr id="0" name=""/>
        <dsp:cNvSpPr/>
      </dsp:nvSpPr>
      <dsp:spPr>
        <a:xfrm>
          <a:off x="6464599" y="1196487"/>
          <a:ext cx="2129712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 = (3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b="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2617" y="1224505"/>
        <a:ext cx="2073676" cy="900556"/>
      </dsp:txXfrm>
    </dsp:sp>
    <dsp:sp modelId="{78448EB1-C457-40C1-B736-B707FB00BE6D}">
      <dsp:nvSpPr>
        <dsp:cNvPr id="0" name=""/>
        <dsp:cNvSpPr/>
      </dsp:nvSpPr>
      <dsp:spPr>
        <a:xfrm>
          <a:off x="6273281" y="957339"/>
          <a:ext cx="191318" cy="191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3185"/>
              </a:lnTo>
              <a:lnTo>
                <a:pt x="191318" y="191318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00B9D7-BF60-4ACD-8314-77F5E43FF737}">
      <dsp:nvSpPr>
        <dsp:cNvPr id="0" name=""/>
        <dsp:cNvSpPr/>
      </dsp:nvSpPr>
      <dsp:spPr>
        <a:xfrm>
          <a:off x="6464599" y="2392228"/>
          <a:ext cx="2129712" cy="956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692142"/>
              <a:satOff val="34835"/>
              <a:lumOff val="75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3300" b="0" kern="1200" smtClean="0">
              <a:latin typeface="Times New Roman" pitchFamily="18" charset="0"/>
              <a:cs typeface="Times New Roman" pitchFamily="18" charset="0"/>
            </a:rPr>
            <a:t> = 3</a:t>
          </a:r>
          <a:r>
            <a:rPr lang="en-US" sz="3300" b="0" kern="1200" baseline="3000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US" sz="3300" b="0" i="1" kern="1200" baseline="30000" smtClean="0">
              <a:latin typeface="Times New Roman" pitchFamily="18" charset="0"/>
              <a:cs typeface="Times New Roman" pitchFamily="18" charset="0"/>
            </a:rPr>
            <a:t>x</a:t>
          </a:r>
          <a:endParaRPr lang="en-US" sz="33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2617" y="2420246"/>
        <a:ext cx="2073676" cy="900556"/>
      </dsp:txXfrm>
    </dsp:sp>
    <dsp:sp modelId="{AACEF96E-5479-46EC-89D8-7320F58869A6}">
      <dsp:nvSpPr>
        <dsp:cNvPr id="0" name=""/>
        <dsp:cNvSpPr/>
      </dsp:nvSpPr>
      <dsp:spPr>
        <a:xfrm>
          <a:off x="6273281" y="957339"/>
          <a:ext cx="191318" cy="35032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03272"/>
              </a:lnTo>
              <a:lnTo>
                <a:pt x="191318" y="350327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B4C650-269F-4294-A85C-0360CB5129D8}">
      <dsp:nvSpPr>
        <dsp:cNvPr id="0" name=""/>
        <dsp:cNvSpPr/>
      </dsp:nvSpPr>
      <dsp:spPr>
        <a:xfrm>
          <a:off x="6464599" y="3587969"/>
          <a:ext cx="2129712" cy="17452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kern="1200" dirty="0" smtClean="0">
              <a:latin typeface="Times New Roman" pitchFamily="18" charset="0"/>
              <a:cs typeface="Times New Roman" pitchFamily="18" charset="0"/>
            </a:rPr>
            <a:t>-1 = 3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-x        -x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-1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 = </a:t>
          </a:r>
          <a:r>
            <a:rPr lang="en-US" sz="2400" i="0" u="sng" kern="12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2400" i="1" u="sng" kern="1200" dirty="0" smtClean="0">
              <a:latin typeface="Times New Roman" pitchFamily="18" charset="0"/>
              <a:cs typeface="Times New Roman" pitchFamily="18" charset="0"/>
            </a:rPr>
            <a:t>x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2       2</a:t>
          </a: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en-US" sz="2400" i="1" u="none" kern="1200" dirty="0" smtClean="0">
              <a:latin typeface="Times New Roman" pitchFamily="18" charset="0"/>
              <a:cs typeface="Times New Roman" pitchFamily="18" charset="0"/>
            </a:rPr>
            <a:t>x</a:t>
          </a:r>
          <a:r>
            <a:rPr lang="en-US" sz="2400" i="0" u="none" kern="1200" dirty="0" smtClean="0">
              <a:latin typeface="Times New Roman" pitchFamily="18" charset="0"/>
              <a:cs typeface="Times New Roman" pitchFamily="18" charset="0"/>
            </a:rPr>
            <a:t> = -½ </a:t>
          </a:r>
          <a:endParaRPr lang="en-US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15717" y="3639087"/>
        <a:ext cx="2027476" cy="1643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3511E-B21F-4CEC-9A4B-8F53970F1C28}" type="datetimeFigureOut">
              <a:rPr lang="en-US" smtClean="0"/>
              <a:t>6/7/2014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643B-AA52-4A04-AEB8-A5B8CAC6AC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to Solve Exponential Equations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0" y="838200"/>
          <a:ext cx="9144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4129088" y="4748213"/>
            <a:ext cx="457200" cy="76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6862763" y="4810126"/>
            <a:ext cx="457200" cy="76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4919927" y="5174809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062802" y="5474848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7639315" y="5246248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739327" y="5551051"/>
            <a:ext cx="235127" cy="737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mbria Math"/>
                <a:ea typeface="Cambria Math"/>
              </a:rPr>
              <a:t>©2010, Dr. Jennifer L. Bell, LaGrange High School, LaGrange, Georgia	</a:t>
            </a:r>
            <a:r>
              <a:rPr lang="en-US" sz="1000" dirty="0" smtClean="0">
                <a:latin typeface="Cambria Math"/>
                <a:ea typeface="Cambria Math"/>
              </a:rPr>
              <a:t>adapted </a:t>
            </a:r>
            <a:r>
              <a:rPr lang="en-US" sz="1000" dirty="0" smtClean="0">
                <a:latin typeface="Cambria Math"/>
                <a:ea typeface="Cambria Math"/>
              </a:rPr>
              <a:t>from various </a:t>
            </a:r>
            <a:r>
              <a:rPr lang="en-US" sz="1000" dirty="0" smtClean="0">
                <a:latin typeface="Cambria Math"/>
                <a:ea typeface="Cambria Math"/>
              </a:rPr>
              <a:t>sources	           (MCC9-12.A.SSE.3; MCC9-12.A.SSE.3c)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4343400" y="5667022"/>
            <a:ext cx="990600" cy="35277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35800" y="5729111"/>
            <a:ext cx="990600" cy="352778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116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5</cp:revision>
  <dcterms:created xsi:type="dcterms:W3CDTF">2010-05-20T13:26:09Z</dcterms:created>
  <dcterms:modified xsi:type="dcterms:W3CDTF">2014-06-07T20:39:32Z</dcterms:modified>
</cp:coreProperties>
</file>