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726C-6C37-4B20-B28D-C615B0B25969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B07E-2D6E-4B8F-ADDB-080A779AB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726C-6C37-4B20-B28D-C615B0B25969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B07E-2D6E-4B8F-ADDB-080A779AB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726C-6C37-4B20-B28D-C615B0B25969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B07E-2D6E-4B8F-ADDB-080A779AB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726C-6C37-4B20-B28D-C615B0B25969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B07E-2D6E-4B8F-ADDB-080A779AB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726C-6C37-4B20-B28D-C615B0B25969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B07E-2D6E-4B8F-ADDB-080A779AB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726C-6C37-4B20-B28D-C615B0B25969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B07E-2D6E-4B8F-ADDB-080A779AB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726C-6C37-4B20-B28D-C615B0B25969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B07E-2D6E-4B8F-ADDB-080A779AB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726C-6C37-4B20-B28D-C615B0B25969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B07E-2D6E-4B8F-ADDB-080A779AB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726C-6C37-4B20-B28D-C615B0B25969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B07E-2D6E-4B8F-ADDB-080A779AB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726C-6C37-4B20-B28D-C615B0B25969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B07E-2D6E-4B8F-ADDB-080A779AB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726C-6C37-4B20-B28D-C615B0B25969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B07E-2D6E-4B8F-ADDB-080A779AB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C726C-6C37-4B20-B28D-C615B0B25969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8B07E-2D6E-4B8F-ADDB-080A779AB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9"/>
          <p:cNvSpPr txBox="1"/>
          <p:nvPr/>
        </p:nvSpPr>
        <p:spPr>
          <a:xfrm>
            <a:off x="0" y="6611780"/>
            <a:ext cx="74059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>
                <a:latin typeface="Arial Narrow" pitchFamily="34" charset="0"/>
              </a:rPr>
              <a:t>© 2009, Dr. Jennifer L. Bell, LaGrange High School, LaGrange, </a:t>
            </a:r>
            <a:r>
              <a:rPr lang="en-US" sz="1000" dirty="0" smtClean="0">
                <a:latin typeface="Arial Narrow" pitchFamily="34" charset="0"/>
              </a:rPr>
              <a:t>Georgia		(MCC9-12.A.APR.6)</a:t>
            </a:r>
            <a:endParaRPr lang="en-US" sz="1000" dirty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14" y="56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divide a polynomial by (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using synthetic division</a:t>
            </a:r>
            <a:endParaRPr lang="en-US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1314" y="513454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4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6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4 </a:t>
            </a:r>
            <a:r>
              <a:rPr lang="en-US" sz="2800" dirty="0" smtClean="0">
                <a:latin typeface="Cambria Math"/>
                <a:ea typeface="Cambria Math"/>
                <a:cs typeface="Times New Roman" pitchFamily="18" charset="0"/>
              </a:rPr>
              <a:t>÷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2)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8914" y="2723254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2</a:t>
            </a:r>
            <a:endParaRPr lang="en-US" sz="2800" b="1" dirty="0"/>
          </a:p>
        </p:txBody>
      </p:sp>
      <p:grpSp>
        <p:nvGrpSpPr>
          <p:cNvPr id="23" name="Group 22"/>
          <p:cNvGrpSpPr/>
          <p:nvPr/>
        </p:nvGrpSpPr>
        <p:grpSpPr>
          <a:xfrm>
            <a:off x="2224314" y="2723254"/>
            <a:ext cx="5867400" cy="523220"/>
            <a:chOff x="1828800" y="2667000"/>
            <a:chExt cx="5867400" cy="523220"/>
          </a:xfrm>
        </p:grpSpPr>
        <p:sp>
          <p:nvSpPr>
            <p:cNvPr id="15" name="TextBox 14"/>
            <p:cNvSpPr txBox="1"/>
            <p:nvPr/>
          </p:nvSpPr>
          <p:spPr>
            <a:xfrm>
              <a:off x="1828800" y="26670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3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24200" y="26670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-4</a:t>
              </a:r>
              <a:endParaRPr lang="en-US" sz="28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19600" y="26670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0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15000" y="26670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-6</a:t>
              </a:r>
              <a:endParaRPr lang="en-US" sz="28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10400" y="26670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-4</a:t>
              </a:r>
              <a:endParaRPr lang="en-US" sz="2800" b="1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348014" y="1072254"/>
            <a:ext cx="6477000" cy="1270000"/>
            <a:chOff x="1524000" y="1168400"/>
            <a:chExt cx="6477000" cy="1270000"/>
          </a:xfrm>
        </p:grpSpPr>
        <p:grpSp>
          <p:nvGrpSpPr>
            <p:cNvPr id="10" name="Group 9"/>
            <p:cNvGrpSpPr/>
            <p:nvPr/>
          </p:nvGrpSpPr>
          <p:grpSpPr>
            <a:xfrm>
              <a:off x="1524000" y="1181100"/>
              <a:ext cx="2971800" cy="533400"/>
              <a:chOff x="2286000" y="1447800"/>
              <a:chExt cx="2971800" cy="533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286000" y="1447800"/>
                <a:ext cx="2971800" cy="533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286000" y="1447800"/>
                <a:ext cx="2971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/>
                  <a:t>1.</a:t>
                </a:r>
                <a:r>
                  <a:rPr lang="en-US" sz="2800" dirty="0" smtClean="0"/>
                  <a:t>  Set (</a:t>
                </a:r>
                <a:r>
                  <a:rPr lang="en-US" sz="2800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800" dirty="0" smtClean="0"/>
                  <a:t> – 2) = 0</a:t>
                </a:r>
                <a:endParaRPr lang="en-US" sz="28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5029200" y="1168400"/>
              <a:ext cx="2971800" cy="558800"/>
              <a:chOff x="2286000" y="1371600"/>
              <a:chExt cx="2971800" cy="5588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2286000" y="1371600"/>
                <a:ext cx="2971800" cy="558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286000" y="1371600"/>
                <a:ext cx="2971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/>
                  <a:t>2.</a:t>
                </a:r>
                <a:r>
                  <a:rPr lang="en-US" sz="2800" dirty="0" smtClean="0"/>
                  <a:t>  </a:t>
                </a:r>
                <a:r>
                  <a:rPr lang="en-US" sz="2800" i="1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800" dirty="0" smtClean="0"/>
                  <a:t> = 2</a:t>
                </a:r>
                <a:endParaRPr lang="en-US" sz="2800" dirty="0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1524000" y="1905000"/>
              <a:ext cx="6477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cs typeface="Times New Roman" pitchFamily="18" charset="0"/>
                </a:rPr>
                <a:t>3.</a:t>
              </a:r>
              <a:r>
                <a:rPr lang="en-US" sz="2800" dirty="0" smtClean="0">
                  <a:cs typeface="Times New Roman" pitchFamily="18" charset="0"/>
                </a:rPr>
                <a:t>  Find 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(2) </a:t>
              </a:r>
              <a:r>
                <a:rPr lang="en-US" sz="2800" dirty="0" smtClean="0">
                  <a:cs typeface="Times New Roman" pitchFamily="18" charset="0"/>
                </a:rPr>
                <a:t>for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) = 3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baseline="30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– 4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baseline="30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– 6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– 4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24000" y="1905000"/>
              <a:ext cx="6477000" cy="533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Oval 23"/>
          <p:cNvSpPr/>
          <p:nvPr/>
        </p:nvSpPr>
        <p:spPr>
          <a:xfrm>
            <a:off x="3033486" y="1848768"/>
            <a:ext cx="362857" cy="431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4" idx="3"/>
            <a:endCxn id="14" idx="0"/>
          </p:cNvCxnSpPr>
          <p:nvPr/>
        </p:nvCxnSpPr>
        <p:spPr>
          <a:xfrm rot="5400000">
            <a:off x="1926259" y="1562888"/>
            <a:ext cx="505922" cy="181481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767943" y="1856026"/>
            <a:ext cx="362857" cy="431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27" idx="3"/>
          </p:cNvCxnSpPr>
          <p:nvPr/>
        </p:nvCxnSpPr>
        <p:spPr>
          <a:xfrm rot="5400000">
            <a:off x="3483822" y="1454940"/>
            <a:ext cx="567610" cy="2106911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413829" y="1848770"/>
            <a:ext cx="537028" cy="431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rot="10800000" flipV="1">
            <a:off x="4020463" y="2269683"/>
            <a:ext cx="1625595" cy="53703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6190343" y="1841513"/>
            <a:ext cx="537028" cy="431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 rot="16200000" flipH="1">
            <a:off x="6164945" y="2520054"/>
            <a:ext cx="515257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916058" y="1841513"/>
            <a:ext cx="537028" cy="431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6200000" flipH="1">
            <a:off x="7112002" y="2298712"/>
            <a:ext cx="544285" cy="47171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662714" y="2342254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laceholder</a:t>
            </a:r>
          </a:p>
          <a:p>
            <a:pPr algn="ctr"/>
            <a:r>
              <a:rPr lang="en-US" dirty="0" smtClean="0"/>
              <a:t>for 0</a:t>
            </a:r>
            <a:r>
              <a:rPr lang="en-US" i="1" dirty="0" smtClean="0">
                <a:latin typeface="Times New Roman" pitchFamily="18" charset="0"/>
              </a:rPr>
              <a:t>x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grpSp>
        <p:nvGrpSpPr>
          <p:cNvPr id="89" name="Group 88"/>
          <p:cNvGrpSpPr/>
          <p:nvPr/>
        </p:nvGrpSpPr>
        <p:grpSpPr>
          <a:xfrm>
            <a:off x="905101" y="2709761"/>
            <a:ext cx="685006" cy="640080"/>
            <a:chOff x="890587" y="2805907"/>
            <a:chExt cx="685006" cy="640080"/>
          </a:xfrm>
        </p:grpSpPr>
        <p:cxnSp>
          <p:nvCxnSpPr>
            <p:cNvPr id="44" name="Straight Connector 43"/>
            <p:cNvCxnSpPr/>
            <p:nvPr/>
          </p:nvCxnSpPr>
          <p:spPr>
            <a:xfrm rot="5400000">
              <a:off x="1246823" y="3125153"/>
              <a:ext cx="640080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890587" y="3443287"/>
              <a:ext cx="685006" cy="794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47" name="Straight Connector 46"/>
          <p:cNvCxnSpPr/>
          <p:nvPr/>
        </p:nvCxnSpPr>
        <p:spPr>
          <a:xfrm>
            <a:off x="2071914" y="5085454"/>
            <a:ext cx="61722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1787865" y="4132954"/>
            <a:ext cx="1599406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 rot="16200000">
            <a:off x="1201057" y="3775540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Bring down 1</a:t>
            </a:r>
            <a:r>
              <a:rPr lang="en-US" baseline="30000" dirty="0" smtClean="0"/>
              <a:t>st</a:t>
            </a:r>
            <a:r>
              <a:rPr lang="en-US" dirty="0" smtClean="0"/>
              <a:t> term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3443514" y="2832111"/>
            <a:ext cx="472508" cy="1569788"/>
            <a:chOff x="3429000" y="2906486"/>
            <a:chExt cx="472508" cy="1569788"/>
          </a:xfrm>
        </p:grpSpPr>
        <p:cxnSp>
          <p:nvCxnSpPr>
            <p:cNvPr id="53" name="Straight Arrow Connector 52"/>
            <p:cNvCxnSpPr/>
            <p:nvPr/>
          </p:nvCxnSpPr>
          <p:spPr>
            <a:xfrm rot="5400000">
              <a:off x="3352471" y="3927237"/>
              <a:ext cx="1097280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 rot="16200000">
              <a:off x="3015343" y="3320143"/>
              <a:ext cx="1208314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Add</a:t>
              </a:r>
              <a:endParaRPr lang="en-US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680856" y="2832111"/>
            <a:ext cx="472508" cy="1569788"/>
            <a:chOff x="4640943" y="2884714"/>
            <a:chExt cx="472508" cy="1569788"/>
          </a:xfrm>
        </p:grpSpPr>
        <p:cxnSp>
          <p:nvCxnSpPr>
            <p:cNvPr id="55" name="Straight Arrow Connector 54"/>
            <p:cNvCxnSpPr/>
            <p:nvPr/>
          </p:nvCxnSpPr>
          <p:spPr>
            <a:xfrm rot="5400000">
              <a:off x="4564414" y="3905465"/>
              <a:ext cx="1097280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 rot="16200000">
              <a:off x="4227286" y="3298371"/>
              <a:ext cx="1208314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Add</a:t>
              </a:r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034314" y="2832111"/>
            <a:ext cx="472508" cy="1569788"/>
            <a:chOff x="3429000" y="2906486"/>
            <a:chExt cx="472508" cy="1569788"/>
          </a:xfrm>
        </p:grpSpPr>
        <p:cxnSp>
          <p:nvCxnSpPr>
            <p:cNvPr id="60" name="Straight Arrow Connector 59"/>
            <p:cNvCxnSpPr/>
            <p:nvPr/>
          </p:nvCxnSpPr>
          <p:spPr>
            <a:xfrm rot="5400000">
              <a:off x="3352471" y="3927237"/>
              <a:ext cx="1097280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 rot="16200000">
              <a:off x="3015343" y="3320143"/>
              <a:ext cx="1208314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Add</a:t>
              </a:r>
              <a:endParaRPr lang="en-US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329714" y="2832111"/>
            <a:ext cx="472508" cy="1569788"/>
            <a:chOff x="3429000" y="2906486"/>
            <a:chExt cx="472508" cy="1569788"/>
          </a:xfrm>
        </p:grpSpPr>
        <p:cxnSp>
          <p:nvCxnSpPr>
            <p:cNvPr id="63" name="Straight Arrow Connector 62"/>
            <p:cNvCxnSpPr/>
            <p:nvPr/>
          </p:nvCxnSpPr>
          <p:spPr>
            <a:xfrm rot="5400000">
              <a:off x="3352471" y="3927237"/>
              <a:ext cx="1097280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 rot="16200000">
              <a:off x="3015343" y="3320143"/>
              <a:ext cx="1208314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Add</a:t>
              </a:r>
              <a:endParaRPr lang="en-US" dirty="0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3595914" y="4486739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6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815114" y="4486739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4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172200" y="4486739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8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471229" y="4486739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4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2231571" y="5255997"/>
            <a:ext cx="5867399" cy="523220"/>
            <a:chOff x="1828800" y="2667000"/>
            <a:chExt cx="5867399" cy="523220"/>
          </a:xfrm>
        </p:grpSpPr>
        <p:sp>
          <p:nvSpPr>
            <p:cNvPr id="70" name="TextBox 69"/>
            <p:cNvSpPr txBox="1"/>
            <p:nvPr/>
          </p:nvSpPr>
          <p:spPr>
            <a:xfrm>
              <a:off x="1828800" y="26670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3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193142" y="2667000"/>
              <a:ext cx="6168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2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419600" y="26670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4</a:t>
              </a:r>
              <a:endParaRPr lang="en-US" sz="2800" b="1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83942" y="2667000"/>
              <a:ext cx="6168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2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079342" y="2667000"/>
              <a:ext cx="6168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0</a:t>
              </a:r>
            </a:p>
          </p:txBody>
        </p:sp>
      </p:grpSp>
      <p:cxnSp>
        <p:nvCxnSpPr>
          <p:cNvPr id="76" name="Straight Arrow Connector 75"/>
          <p:cNvCxnSpPr>
            <a:endCxn id="65" idx="2"/>
          </p:cNvCxnSpPr>
          <p:nvPr/>
        </p:nvCxnSpPr>
        <p:spPr>
          <a:xfrm flipV="1">
            <a:off x="2917371" y="5009959"/>
            <a:ext cx="1021443" cy="5076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66" idx="2"/>
          </p:cNvCxnSpPr>
          <p:nvPr/>
        </p:nvCxnSpPr>
        <p:spPr>
          <a:xfrm flipV="1">
            <a:off x="4212770" y="5009959"/>
            <a:ext cx="945244" cy="5076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endCxn id="67" idx="2"/>
          </p:cNvCxnSpPr>
          <p:nvPr/>
        </p:nvCxnSpPr>
        <p:spPr>
          <a:xfrm flipV="1">
            <a:off x="5508171" y="5009959"/>
            <a:ext cx="1006929" cy="5076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endCxn id="68" idx="2"/>
          </p:cNvCxnSpPr>
          <p:nvPr/>
        </p:nvCxnSpPr>
        <p:spPr>
          <a:xfrm flipV="1">
            <a:off x="6803570" y="5009959"/>
            <a:ext cx="1010559" cy="5076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 rot="20016503">
            <a:off x="2703225" y="4876951"/>
            <a:ext cx="1208314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  2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 rot="20016503">
            <a:off x="3922425" y="4876949"/>
            <a:ext cx="1208314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  2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 rot="20016503">
            <a:off x="5279511" y="4869692"/>
            <a:ext cx="1208314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  2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 rot="20016503">
            <a:off x="6622082" y="4847920"/>
            <a:ext cx="1208314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  2</a:t>
            </a:r>
            <a:endParaRPr lang="en-US" dirty="0"/>
          </a:p>
        </p:txBody>
      </p:sp>
      <p:grpSp>
        <p:nvGrpSpPr>
          <p:cNvPr id="90" name="Group 89"/>
          <p:cNvGrpSpPr/>
          <p:nvPr/>
        </p:nvGrpSpPr>
        <p:grpSpPr>
          <a:xfrm flipH="1">
            <a:off x="7482114" y="5237854"/>
            <a:ext cx="685006" cy="640080"/>
            <a:chOff x="890587" y="2805907"/>
            <a:chExt cx="685006" cy="640080"/>
          </a:xfrm>
        </p:grpSpPr>
        <p:cxnSp>
          <p:nvCxnSpPr>
            <p:cNvPr id="91" name="Straight Connector 90"/>
            <p:cNvCxnSpPr/>
            <p:nvPr/>
          </p:nvCxnSpPr>
          <p:spPr>
            <a:xfrm rot="5400000">
              <a:off x="1246823" y="3125153"/>
              <a:ext cx="640080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890587" y="3443287"/>
              <a:ext cx="685006" cy="794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93" name="TextBox 92"/>
          <p:cNvSpPr txBox="1"/>
          <p:nvPr/>
        </p:nvSpPr>
        <p:spPr>
          <a:xfrm>
            <a:off x="7329714" y="5923654"/>
            <a:ext cx="1828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reminder</a:t>
            </a:r>
          </a:p>
          <a:p>
            <a:pPr algn="ctr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ince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2) = 0, (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-2) is a factor of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905000" y="59436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cs typeface="Times New Roman" pitchFamily="18" charset="0"/>
              </a:rPr>
              <a:t>ANSWER: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+ 4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152400" y="5410200"/>
            <a:ext cx="2057400" cy="990600"/>
            <a:chOff x="228600" y="5638800"/>
            <a:chExt cx="2209800" cy="990600"/>
          </a:xfrm>
        </p:grpSpPr>
        <p:sp>
          <p:nvSpPr>
            <p:cNvPr id="95" name="TextBox 94"/>
            <p:cNvSpPr txBox="1"/>
            <p:nvPr/>
          </p:nvSpPr>
          <p:spPr>
            <a:xfrm>
              <a:off x="228600" y="5638800"/>
              <a:ext cx="22098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4</a:t>
              </a:r>
              <a:r>
                <a:rPr lang="en-US" sz="2800" b="1" dirty="0" smtClean="0"/>
                <a:t>.</a:t>
              </a:r>
              <a:r>
                <a:rPr lang="en-US" sz="2800" dirty="0" smtClean="0"/>
                <a:t> Lose 1 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dirty="0" smtClean="0"/>
                <a:t> (</a:t>
              </a:r>
              <a:r>
                <a:rPr lang="en-US" sz="2400" dirty="0" smtClean="0"/>
                <a:t>or 1 degree</a:t>
              </a:r>
              <a:r>
                <a:rPr lang="en-US" sz="2800" dirty="0" smtClean="0"/>
                <a:t>).</a:t>
              </a:r>
              <a:endParaRPr lang="en-US" sz="2800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28600" y="5638800"/>
              <a:ext cx="22098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514" y="56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divide a polynomial by (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using synthetic division</a:t>
            </a:r>
            <a:endParaRPr lang="en-US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21"/>
          <p:cNvGrpSpPr/>
          <p:nvPr/>
        </p:nvGrpSpPr>
        <p:grpSpPr>
          <a:xfrm>
            <a:off x="1348014" y="1072254"/>
            <a:ext cx="6477000" cy="1270000"/>
            <a:chOff x="1524000" y="1168400"/>
            <a:chExt cx="6477000" cy="1270000"/>
          </a:xfrm>
        </p:grpSpPr>
        <p:grpSp>
          <p:nvGrpSpPr>
            <p:cNvPr id="9" name="Group 9"/>
            <p:cNvGrpSpPr/>
            <p:nvPr/>
          </p:nvGrpSpPr>
          <p:grpSpPr>
            <a:xfrm>
              <a:off x="1524000" y="1181100"/>
              <a:ext cx="2971800" cy="533400"/>
              <a:chOff x="2286000" y="1447800"/>
              <a:chExt cx="2971800" cy="533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286000" y="1447800"/>
                <a:ext cx="2971800" cy="533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286000" y="1447800"/>
                <a:ext cx="2971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/>
                  <a:t>1.</a:t>
                </a:r>
                <a:r>
                  <a:rPr lang="en-US" sz="2800" dirty="0" smtClean="0"/>
                  <a:t>  </a:t>
                </a:r>
                <a:endParaRPr lang="en-US" sz="2800" dirty="0"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5029200" y="1168400"/>
              <a:ext cx="2971800" cy="558800"/>
              <a:chOff x="2286000" y="1371600"/>
              <a:chExt cx="2971800" cy="5588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2286000" y="1371600"/>
                <a:ext cx="2971800" cy="5588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286000" y="1371600"/>
                <a:ext cx="2971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/>
                  <a:t>2.</a:t>
                </a:r>
                <a:r>
                  <a:rPr lang="en-US" sz="2800" dirty="0" smtClean="0"/>
                  <a:t>  </a:t>
                </a:r>
                <a:endParaRPr lang="en-US" sz="2800" dirty="0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1524000" y="1905000"/>
              <a:ext cx="6477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cs typeface="Times New Roman" pitchFamily="18" charset="0"/>
                </a:rPr>
                <a:t>3.</a:t>
              </a:r>
              <a:r>
                <a:rPr lang="en-US" sz="2800" dirty="0" smtClean="0">
                  <a:cs typeface="Times New Roman" pitchFamily="18" charset="0"/>
                </a:rPr>
                <a:t> 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24000" y="1905000"/>
              <a:ext cx="6477000" cy="533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88"/>
          <p:cNvGrpSpPr/>
          <p:nvPr/>
        </p:nvGrpSpPr>
        <p:grpSpPr>
          <a:xfrm>
            <a:off x="905101" y="2709761"/>
            <a:ext cx="685006" cy="640080"/>
            <a:chOff x="890587" y="2805907"/>
            <a:chExt cx="685006" cy="640080"/>
          </a:xfrm>
        </p:grpSpPr>
        <p:cxnSp>
          <p:nvCxnSpPr>
            <p:cNvPr id="44" name="Straight Connector 43"/>
            <p:cNvCxnSpPr/>
            <p:nvPr/>
          </p:nvCxnSpPr>
          <p:spPr>
            <a:xfrm rot="5400000">
              <a:off x="1246823" y="3125153"/>
              <a:ext cx="640080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890587" y="3443287"/>
              <a:ext cx="685006" cy="794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47" name="Straight Connector 46"/>
          <p:cNvCxnSpPr/>
          <p:nvPr/>
        </p:nvCxnSpPr>
        <p:spPr>
          <a:xfrm>
            <a:off x="2071914" y="5085454"/>
            <a:ext cx="6172200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33" name="Group 89"/>
          <p:cNvGrpSpPr/>
          <p:nvPr/>
        </p:nvGrpSpPr>
        <p:grpSpPr>
          <a:xfrm flipH="1">
            <a:off x="7482114" y="5237854"/>
            <a:ext cx="685006" cy="640080"/>
            <a:chOff x="890587" y="2805907"/>
            <a:chExt cx="685006" cy="640080"/>
          </a:xfrm>
        </p:grpSpPr>
        <p:cxnSp>
          <p:nvCxnSpPr>
            <p:cNvPr id="91" name="Straight Connector 90"/>
            <p:cNvCxnSpPr/>
            <p:nvPr/>
          </p:nvCxnSpPr>
          <p:spPr>
            <a:xfrm rot="5400000">
              <a:off x="1246823" y="3125153"/>
              <a:ext cx="640080" cy="1588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890587" y="3443287"/>
              <a:ext cx="685006" cy="794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95" name="TextBox 94"/>
          <p:cNvSpPr txBox="1"/>
          <p:nvPr/>
        </p:nvSpPr>
        <p:spPr>
          <a:xfrm>
            <a:off x="152400" y="54102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4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</a:p>
          <a:p>
            <a:endParaRPr lang="en-US" sz="2800" dirty="0"/>
          </a:p>
        </p:txBody>
      </p:sp>
      <p:sp>
        <p:nvSpPr>
          <p:cNvPr id="96" name="Rectangle 95"/>
          <p:cNvSpPr/>
          <p:nvPr/>
        </p:nvSpPr>
        <p:spPr>
          <a:xfrm>
            <a:off x="152400" y="5410200"/>
            <a:ext cx="20574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49"/>
          <p:cNvSpPr txBox="1"/>
          <p:nvPr/>
        </p:nvSpPr>
        <p:spPr>
          <a:xfrm>
            <a:off x="0" y="6611780"/>
            <a:ext cx="74059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 smtClean="0">
                <a:latin typeface="Arial Narrow" pitchFamily="34" charset="0"/>
              </a:rPr>
              <a:t>© 2009, Dr. Jennifer L. Bell, LaGrange High School, LaGrange, </a:t>
            </a:r>
            <a:r>
              <a:rPr lang="en-US" sz="1000" dirty="0" smtClean="0">
                <a:latin typeface="Arial Narrow" pitchFamily="34" charset="0"/>
              </a:rPr>
              <a:t>Georgia		(MCC9-12.A.APR.6)</a:t>
            </a:r>
            <a:endParaRPr lang="en-US" sz="1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186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Cambria Math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Brown</dc:creator>
  <cp:lastModifiedBy>Dr. Jennifer L. Brown</cp:lastModifiedBy>
  <cp:revision>4</cp:revision>
  <dcterms:created xsi:type="dcterms:W3CDTF">2009-06-18T14:02:05Z</dcterms:created>
  <dcterms:modified xsi:type="dcterms:W3CDTF">2014-06-07T20:19:00Z</dcterms:modified>
</cp:coreProperties>
</file>