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62" r:id="rId5"/>
    <p:sldId id="290" r:id="rId6"/>
    <p:sldId id="259" r:id="rId7"/>
    <p:sldId id="282" r:id="rId8"/>
    <p:sldId id="278" r:id="rId9"/>
    <p:sldId id="286" r:id="rId10"/>
    <p:sldId id="260" r:id="rId11"/>
    <p:sldId id="283" r:id="rId12"/>
    <p:sldId id="279" r:id="rId13"/>
    <p:sldId id="288" r:id="rId14"/>
    <p:sldId id="261" r:id="rId15"/>
    <p:sldId id="284" r:id="rId16"/>
    <p:sldId id="280" r:id="rId17"/>
    <p:sldId id="287" r:id="rId18"/>
    <p:sldId id="258" r:id="rId19"/>
    <p:sldId id="281" r:id="rId20"/>
    <p:sldId id="277" r:id="rId21"/>
    <p:sldId id="285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4FBEF-F266-436B-8B77-AD8A68FDCD87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A961-E0A3-4AFB-A3D7-9EE9A904B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titled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2617"/>
            <a:ext cx="9144000" cy="58727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5824245" y="123285"/>
            <a:ext cx="331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(MCC9-12.F.IF.7; MCC9-12.F.IF.7e)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4937" y="0"/>
            <a:ext cx="43300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3</a:t>
            </a:r>
          </a:p>
          <a:p>
            <a:pPr algn="ctr"/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½(2)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-2)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green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4937" y="0"/>
            <a:ext cx="43300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3</a:t>
            </a:r>
          </a:p>
          <a:p>
            <a:pPr algn="ctr"/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½(2)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-2)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green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6073" y="3337560"/>
            <a:ext cx="575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¼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0463" y="3967791"/>
            <a:ext cx="5870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½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05803" y="4598022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1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5803" y="5228253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5803" y="5858484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030537" y="602344"/>
            <a:ext cx="18389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79617" y="1143000"/>
            <a:ext cx="15408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(0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  <a:ea typeface="Cambria Math"/>
              </a:rPr>
              <a:t>∞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05453" y="1725646"/>
            <a:ext cx="12891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= 0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75234" y="2286000"/>
            <a:ext cx="1949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 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20681" y="3275045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93055" y="3810000"/>
            <a:ext cx="17139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(0, 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/</a:t>
            </a:r>
            <a:r>
              <a:rPr lang="en-US" sz="40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20681" y="2819400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98841" y="5638800"/>
            <a:ext cx="574631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Horizontal shift → 2 units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Vertical compression by a factor of ½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2" y="4572000"/>
            <a:ext cx="20664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Rises on the right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  <p:bldP spid="21" grpId="0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4937" y="0"/>
            <a:ext cx="51764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4</a:t>
            </a:r>
          </a:p>
          <a:p>
            <a:pPr algn="ctr"/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-2(2)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-4)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- 2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purple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4937" y="0"/>
            <a:ext cx="51764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4</a:t>
            </a:r>
          </a:p>
          <a:p>
            <a:pPr algn="ctr"/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-2(2)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-4)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- 2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purple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352800"/>
            <a:ext cx="9781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-2¼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0390" y="3983031"/>
            <a:ext cx="9893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-2½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1566" y="4613262"/>
            <a:ext cx="587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-3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1566" y="5243493"/>
            <a:ext cx="587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1566" y="5873724"/>
            <a:ext cx="587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-6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126874" y="602344"/>
            <a:ext cx="18389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18058" y="1143000"/>
            <a:ext cx="18565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  <a:ea typeface="Cambria Math"/>
              </a:rPr>
              <a:t>∞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, -2)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8433" y="1725646"/>
            <a:ext cx="1455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= -2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71571" y="2793465"/>
            <a:ext cx="1949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 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17018" y="3275045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66574" y="3810000"/>
            <a:ext cx="21595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(0, -2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/</a:t>
            </a:r>
            <a:r>
              <a:rPr lang="en-US" sz="40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17018" y="2262564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3420" y="5638800"/>
            <a:ext cx="83571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Horizontal shift → 4 units; Vertical shift ↓ 2 units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Vertical stretch by a factor of 2; Reflection across </a:t>
            </a:r>
            <a:r>
              <a:rPr lang="en-US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-axis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94453" y="4572000"/>
            <a:ext cx="19935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Falls on the right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  <p:bldP spid="21" grpId="0"/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8336" y="0"/>
            <a:ext cx="2887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5</a:t>
            </a:r>
          </a:p>
          <a:p>
            <a:pPr algn="ctr"/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endParaRPr lang="en-US" sz="5400" b="1" i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pink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8336" y="0"/>
            <a:ext cx="2887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5</a:t>
            </a:r>
          </a:p>
          <a:p>
            <a:pPr algn="ctr"/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endParaRPr lang="en-US" sz="5400" b="1" i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pink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8133" y="3337560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2568133" y="3967791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8133" y="4598022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1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2793" y="5228253"/>
            <a:ext cx="5870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½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8403" y="5858484"/>
            <a:ext cx="575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¼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0"/>
            <a:ext cx="28200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1</a:t>
            </a:r>
          </a:p>
          <a:p>
            <a:pPr algn="ctr"/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endParaRPr lang="en-US" sz="5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black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004018" y="602344"/>
            <a:ext cx="18389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61914" y="1163995"/>
            <a:ext cx="15231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66109" y="1725646"/>
            <a:ext cx="1314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= 0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48715" y="2793465"/>
            <a:ext cx="1949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 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94162" y="3275045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36454" y="3836696"/>
            <a:ext cx="13740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(0, 1)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34202" y="2262564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2154" y="5715000"/>
            <a:ext cx="51996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Reflection across </a:t>
            </a:r>
            <a: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-axis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42094" y="4572000"/>
            <a:ext cx="18982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Rises on the left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  <p:bldP spid="21" grpId="0"/>
      <p:bldP spid="11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2089" y="2147711"/>
          <a:ext cx="4430485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1842"/>
                <a:gridCol w="1148643"/>
              </a:tblGrid>
              <a:tr h="3873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700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39889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Station #_____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Equation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____________________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68574" y="11289"/>
          <a:ext cx="1524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92100"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23204" y="2147711"/>
          <a:ext cx="4430485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1842"/>
                <a:gridCol w="1148643"/>
              </a:tblGrid>
              <a:tr h="3873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73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700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61115" y="239889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Station #_____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Equation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____________________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29689" y="11289"/>
          <a:ext cx="1524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292100"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0"/>
            <a:ext cx="28200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1</a:t>
            </a:r>
          </a:p>
          <a:p>
            <a:pPr algn="ctr"/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endParaRPr lang="en-US" sz="5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black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60733" y="3337560"/>
            <a:ext cx="575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¼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55123" y="3967791"/>
            <a:ext cx="5870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½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30463" y="4598022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1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0463" y="5228253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2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30463" y="5858484"/>
            <a:ext cx="436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1066800"/>
          <a:ext cx="9013371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1066800"/>
          <a:ext cx="9013371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989503" y="1487715"/>
            <a:ext cx="18389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7399" y="2049366"/>
            <a:ext cx="15231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51594" y="2611017"/>
            <a:ext cx="1314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= 0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3124200"/>
            <a:ext cx="1949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 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79647" y="4160416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1939" y="4722067"/>
            <a:ext cx="13740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(0, 1)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5410200"/>
            <a:ext cx="20664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Rises on the right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79647" y="3657600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0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5538" y="0"/>
            <a:ext cx="45929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2</a:t>
            </a:r>
          </a:p>
          <a:p>
            <a:pPr algn="ctr"/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-2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+2)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orange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5538" y="0"/>
            <a:ext cx="45929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Station 2</a:t>
            </a:r>
          </a:p>
          <a:p>
            <a:pPr algn="ctr"/>
            <a:r>
              <a:rPr lang="en-US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-2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+2)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1: Find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2819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/>
                <a:gridCol w="1409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2362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2: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 the coordinates using the pegs.</a:t>
            </a: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 3: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 the pegs using orange yarn.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9797" y="3366589"/>
            <a:ext cx="587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-6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9797" y="3996820"/>
            <a:ext cx="587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9797" y="4627051"/>
            <a:ext cx="587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-3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8621" y="5257282"/>
            <a:ext cx="9893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-2½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24231" y="5887513"/>
            <a:ext cx="9781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-2¼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315" y="228600"/>
          <a:ext cx="901337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6572"/>
                <a:gridCol w="2336799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Range?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Horizontal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asymptote?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 of increasing?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Intervals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decreasing?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-intercepts?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End behavior?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Transformations of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66800">
                <a:tc grid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004018" y="602344"/>
            <a:ext cx="18389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5202" y="1143000"/>
            <a:ext cx="18565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  <a:ea typeface="Cambria Math"/>
              </a:rPr>
              <a:t>∞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, -2)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95577" y="1725646"/>
            <a:ext cx="1455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= -2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48715" y="2793465"/>
            <a:ext cx="1949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(- ∞, ∞)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94162" y="3275045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53098" y="3836696"/>
            <a:ext cx="15408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(0, -6)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94162" y="2262564"/>
            <a:ext cx="1258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none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3277" y="5473005"/>
            <a:ext cx="401744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Horizontal shift ← 2 units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Vertical shift ↓ 2 units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Reflection across </a:t>
            </a:r>
            <a:r>
              <a:rPr lang="en-US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-axis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94453" y="4572000"/>
            <a:ext cx="19935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Falls on the right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©2009, Dr. Jennifer L. Bell, LaGrange High School, LaGrange, Georgia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  <p:bldP spid="21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1394</Words>
  <Application>Microsoft Office PowerPoint</Application>
  <PresentationFormat>On-screen Show (4:3)</PresentationFormat>
  <Paragraphs>373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Jennifer L. Brown</cp:lastModifiedBy>
  <cp:revision>31</cp:revision>
  <dcterms:created xsi:type="dcterms:W3CDTF">2009-06-22T15:00:06Z</dcterms:created>
  <dcterms:modified xsi:type="dcterms:W3CDTF">2014-06-07T20:49:06Z</dcterms:modified>
</cp:coreProperties>
</file>