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984266-1A0B-45BC-BBFA-3892CBFDBCD9}" type="doc">
      <dgm:prSet loTypeId="urn:microsoft.com/office/officeart/2005/8/layout/process2" loCatId="process" qsTypeId="urn:microsoft.com/office/officeart/2005/8/quickstyle/simple1" qsCatId="simple" csTypeId="urn:microsoft.com/office/officeart/2005/8/colors/accent0_1" csCatId="mainScheme" phldr="1"/>
      <dgm:spPr/>
    </dgm:pt>
    <dgm:pt modelId="{9331E38F-7D76-4CF6-B111-8BC65EF927D3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15B06C5A-19D6-4F63-8693-474E436079B7}" type="parTrans" cxnId="{ADF59829-3E58-43B7-98D6-ADBFB6B295DA}">
      <dgm:prSet/>
      <dgm:spPr/>
      <dgm:t>
        <a:bodyPr/>
        <a:lstStyle/>
        <a:p>
          <a:endParaRPr lang="en-US"/>
        </a:p>
      </dgm:t>
    </dgm:pt>
    <dgm:pt modelId="{70C5AA34-C1F3-4F53-BBBD-81F30458D48E}" type="sibTrans" cxnId="{ADF59829-3E58-43B7-98D6-ADBFB6B295DA}">
      <dgm:prSet/>
      <dgm:spPr/>
      <dgm:t>
        <a:bodyPr/>
        <a:lstStyle/>
        <a:p>
          <a:endParaRPr lang="en-US"/>
        </a:p>
      </dgm:t>
    </dgm:pt>
    <dgm:pt modelId="{F426D858-3F28-4C88-98E9-6ED5F2F9263D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455CE412-6930-446F-8252-475654F7C2AA}" type="parTrans" cxnId="{3CC7AACB-D910-4B3D-8E1A-8FF42F0813BE}">
      <dgm:prSet/>
      <dgm:spPr/>
      <dgm:t>
        <a:bodyPr/>
        <a:lstStyle/>
        <a:p>
          <a:endParaRPr lang="en-US"/>
        </a:p>
      </dgm:t>
    </dgm:pt>
    <dgm:pt modelId="{F44B1506-67F3-4158-BCAD-95358BA1A014}" type="sibTrans" cxnId="{3CC7AACB-D910-4B3D-8E1A-8FF42F0813BE}">
      <dgm:prSet/>
      <dgm:spPr/>
      <dgm:t>
        <a:bodyPr/>
        <a:lstStyle/>
        <a:p>
          <a:endParaRPr lang="en-US"/>
        </a:p>
      </dgm:t>
    </dgm:pt>
    <dgm:pt modelId="{F688F1A7-D6FF-469B-97F7-7248B94C10B9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C2178603-B81F-4752-BA94-39ED36A94F16}" type="parTrans" cxnId="{370D7169-1F85-46AA-9A95-BC600CAF9946}">
      <dgm:prSet/>
      <dgm:spPr/>
      <dgm:t>
        <a:bodyPr/>
        <a:lstStyle/>
        <a:p>
          <a:endParaRPr lang="en-US"/>
        </a:p>
      </dgm:t>
    </dgm:pt>
    <dgm:pt modelId="{B86CD032-2C83-4FD9-86B2-CB741FE21534}" type="sibTrans" cxnId="{370D7169-1F85-46AA-9A95-BC600CAF9946}">
      <dgm:prSet/>
      <dgm:spPr/>
      <dgm:t>
        <a:bodyPr/>
        <a:lstStyle/>
        <a:p>
          <a:endParaRPr lang="en-US"/>
        </a:p>
      </dgm:t>
    </dgm:pt>
    <dgm:pt modelId="{A90E1F16-392E-4CBA-B73D-55B6A4C5BAE0}">
      <dgm:prSet/>
      <dgm:spPr/>
      <dgm:t>
        <a:bodyPr/>
        <a:lstStyle/>
        <a:p>
          <a:endParaRPr lang="en-US"/>
        </a:p>
      </dgm:t>
    </dgm:pt>
    <dgm:pt modelId="{E22A7A2A-7C6E-4249-BCD7-9ABB442557B6}" type="parTrans" cxnId="{C90B7460-AFC6-4B7C-9DC2-462BBDCF9DF8}">
      <dgm:prSet/>
      <dgm:spPr/>
      <dgm:t>
        <a:bodyPr/>
        <a:lstStyle/>
        <a:p>
          <a:endParaRPr lang="en-US"/>
        </a:p>
      </dgm:t>
    </dgm:pt>
    <dgm:pt modelId="{EA27973A-D993-4B4C-884E-FE46389E957B}" type="sibTrans" cxnId="{C90B7460-AFC6-4B7C-9DC2-462BBDCF9DF8}">
      <dgm:prSet/>
      <dgm:spPr/>
      <dgm:t>
        <a:bodyPr/>
        <a:lstStyle/>
        <a:p>
          <a:endParaRPr lang="en-US"/>
        </a:p>
      </dgm:t>
    </dgm:pt>
    <dgm:pt modelId="{9A1CA8AE-A0C3-4FC0-87E7-9A5EA12A4EEF}">
      <dgm:prSet/>
      <dgm:spPr/>
      <dgm:t>
        <a:bodyPr/>
        <a:lstStyle/>
        <a:p>
          <a:endParaRPr lang="en-US"/>
        </a:p>
      </dgm:t>
    </dgm:pt>
    <dgm:pt modelId="{EAC4CC7C-A558-4ED3-AA4B-D48C95F4F861}" type="parTrans" cxnId="{D6B7A826-D18A-4135-927A-A1891A2C08C2}">
      <dgm:prSet/>
      <dgm:spPr/>
      <dgm:t>
        <a:bodyPr/>
        <a:lstStyle/>
        <a:p>
          <a:endParaRPr lang="en-US"/>
        </a:p>
      </dgm:t>
    </dgm:pt>
    <dgm:pt modelId="{5F3BF026-C8C3-4F74-96EA-107BD9282334}" type="sibTrans" cxnId="{D6B7A826-D18A-4135-927A-A1891A2C08C2}">
      <dgm:prSet/>
      <dgm:spPr/>
      <dgm:t>
        <a:bodyPr/>
        <a:lstStyle/>
        <a:p>
          <a:endParaRPr lang="en-US"/>
        </a:p>
      </dgm:t>
    </dgm:pt>
    <dgm:pt modelId="{C1978B0D-611B-4211-BD54-CA56DF195F55}">
      <dgm:prSet/>
      <dgm:spPr/>
      <dgm:t>
        <a:bodyPr/>
        <a:lstStyle/>
        <a:p>
          <a:endParaRPr lang="en-US"/>
        </a:p>
      </dgm:t>
    </dgm:pt>
    <dgm:pt modelId="{628987FA-6F20-4E0F-9FA1-F19E4CC2E2FD}" type="parTrans" cxnId="{D8F50510-AF9C-4503-87E6-C7A6C718AB90}">
      <dgm:prSet/>
      <dgm:spPr/>
      <dgm:t>
        <a:bodyPr/>
        <a:lstStyle/>
        <a:p>
          <a:endParaRPr lang="en-US"/>
        </a:p>
      </dgm:t>
    </dgm:pt>
    <dgm:pt modelId="{BCF157E7-6A6D-48E4-A632-78DEEAA145D6}" type="sibTrans" cxnId="{D8F50510-AF9C-4503-87E6-C7A6C718AB90}">
      <dgm:prSet/>
      <dgm:spPr/>
      <dgm:t>
        <a:bodyPr/>
        <a:lstStyle/>
        <a:p>
          <a:endParaRPr lang="en-US"/>
        </a:p>
      </dgm:t>
    </dgm:pt>
    <dgm:pt modelId="{1F3AE7B7-A23A-4454-BBD7-F5AA81B85D71}" type="pres">
      <dgm:prSet presAssocID="{3D984266-1A0B-45BC-BBFA-3892CBFDBCD9}" presName="linearFlow" presStyleCnt="0">
        <dgm:presLayoutVars>
          <dgm:resizeHandles val="exact"/>
        </dgm:presLayoutVars>
      </dgm:prSet>
      <dgm:spPr/>
    </dgm:pt>
    <dgm:pt modelId="{2855363F-C61E-4CD9-A8B8-4EB759594EF1}" type="pres">
      <dgm:prSet presAssocID="{9331E38F-7D76-4CF6-B111-8BC65EF927D3}" presName="node" presStyleLbl="node1" presStyleIdx="0" presStyleCnt="6" custScaleX="443061" custLinFactNeighborY="-215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23106-33B6-4D92-BAD0-463022E89967}" type="pres">
      <dgm:prSet presAssocID="{70C5AA34-C1F3-4F53-BBBD-81F30458D48E}" presName="sibTrans" presStyleLbl="sibTrans2D1" presStyleIdx="0" presStyleCnt="5"/>
      <dgm:spPr/>
      <dgm:t>
        <a:bodyPr/>
        <a:lstStyle/>
        <a:p>
          <a:endParaRPr lang="en-US"/>
        </a:p>
      </dgm:t>
    </dgm:pt>
    <dgm:pt modelId="{6825C07D-81FA-404E-9E49-9B0CD6E1F53A}" type="pres">
      <dgm:prSet presAssocID="{70C5AA34-C1F3-4F53-BBBD-81F30458D48E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CAE660FA-4E26-4CD5-90D2-745975206C10}" type="pres">
      <dgm:prSet presAssocID="{A90E1F16-392E-4CBA-B73D-55B6A4C5BAE0}" presName="node" presStyleLbl="node1" presStyleIdx="1" presStyleCnt="6" custScaleX="4430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AF87C4-DAB7-4A2C-8D08-32B4C2EB3C10}" type="pres">
      <dgm:prSet presAssocID="{EA27973A-D993-4B4C-884E-FE46389E957B}" presName="sibTrans" presStyleLbl="sibTrans2D1" presStyleIdx="1" presStyleCnt="5"/>
      <dgm:spPr/>
      <dgm:t>
        <a:bodyPr/>
        <a:lstStyle/>
        <a:p>
          <a:endParaRPr lang="en-US"/>
        </a:p>
      </dgm:t>
    </dgm:pt>
    <dgm:pt modelId="{D85D2E00-F80A-47CC-9BE9-5D0DB07905AE}" type="pres">
      <dgm:prSet presAssocID="{EA27973A-D993-4B4C-884E-FE46389E957B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AAB1EADE-1661-4971-9D62-33E27C7D0EFF}" type="pres">
      <dgm:prSet presAssocID="{9A1CA8AE-A0C3-4FC0-87E7-9A5EA12A4EEF}" presName="node" presStyleLbl="node1" presStyleIdx="2" presStyleCnt="6" custScaleX="4430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907CC7-6A6C-483A-8DFB-A1E74DE3B7DE}" type="pres">
      <dgm:prSet presAssocID="{5F3BF026-C8C3-4F74-96EA-107BD9282334}" presName="sibTrans" presStyleLbl="sibTrans2D1" presStyleIdx="2" presStyleCnt="5"/>
      <dgm:spPr/>
      <dgm:t>
        <a:bodyPr/>
        <a:lstStyle/>
        <a:p>
          <a:endParaRPr lang="en-US"/>
        </a:p>
      </dgm:t>
    </dgm:pt>
    <dgm:pt modelId="{4C677643-E323-46B8-A767-BAD12D60736C}" type="pres">
      <dgm:prSet presAssocID="{5F3BF026-C8C3-4F74-96EA-107BD9282334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7162E5BF-3D55-43B0-A1D1-E30E596CB301}" type="pres">
      <dgm:prSet presAssocID="{C1978B0D-611B-4211-BD54-CA56DF195F55}" presName="node" presStyleLbl="node1" presStyleIdx="3" presStyleCnt="6" custScaleX="4430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BF77E8-7E9D-480A-AB6C-A2B71370041D}" type="pres">
      <dgm:prSet presAssocID="{BCF157E7-6A6D-48E4-A632-78DEEAA145D6}" presName="sibTrans" presStyleLbl="sibTrans2D1" presStyleIdx="3" presStyleCnt="5"/>
      <dgm:spPr/>
      <dgm:t>
        <a:bodyPr/>
        <a:lstStyle/>
        <a:p>
          <a:endParaRPr lang="en-US"/>
        </a:p>
      </dgm:t>
    </dgm:pt>
    <dgm:pt modelId="{1061E0D4-85FF-4597-8059-9123F6E3446F}" type="pres">
      <dgm:prSet presAssocID="{BCF157E7-6A6D-48E4-A632-78DEEAA145D6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B360C38A-9C7D-42A2-B6D4-7635E589B387}" type="pres">
      <dgm:prSet presAssocID="{F426D858-3F28-4C88-98E9-6ED5F2F9263D}" presName="node" presStyleLbl="node1" presStyleIdx="4" presStyleCnt="6" custScaleX="4430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87F5C7-078A-4447-86B8-4F716644757E}" type="pres">
      <dgm:prSet presAssocID="{F44B1506-67F3-4158-BCAD-95358BA1A014}" presName="sibTrans" presStyleLbl="sibTrans2D1" presStyleIdx="4" presStyleCnt="5"/>
      <dgm:spPr/>
      <dgm:t>
        <a:bodyPr/>
        <a:lstStyle/>
        <a:p>
          <a:endParaRPr lang="en-US"/>
        </a:p>
      </dgm:t>
    </dgm:pt>
    <dgm:pt modelId="{9CCE38EF-FF11-4F3D-BA7F-BF294D5E6F09}" type="pres">
      <dgm:prSet presAssocID="{F44B1506-67F3-4158-BCAD-95358BA1A014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1DB80164-A9BD-4753-87D5-874EE8738181}" type="pres">
      <dgm:prSet presAssocID="{F688F1A7-D6FF-469B-97F7-7248B94C10B9}" presName="node" presStyleLbl="node1" presStyleIdx="5" presStyleCnt="6" custScaleX="4430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97D699-3D7E-4083-980E-A701B738B25A}" type="presOf" srcId="{9A1CA8AE-A0C3-4FC0-87E7-9A5EA12A4EEF}" destId="{AAB1EADE-1661-4971-9D62-33E27C7D0EFF}" srcOrd="0" destOrd="0" presId="urn:microsoft.com/office/officeart/2005/8/layout/process2"/>
    <dgm:cxn modelId="{EF24E1FB-FEF8-48B9-A42D-F6F57F978E6E}" type="presOf" srcId="{EA27973A-D993-4B4C-884E-FE46389E957B}" destId="{4CAF87C4-DAB7-4A2C-8D08-32B4C2EB3C10}" srcOrd="0" destOrd="0" presId="urn:microsoft.com/office/officeart/2005/8/layout/process2"/>
    <dgm:cxn modelId="{68EC424A-8CAF-4829-8CAF-39FB9AE8239E}" type="presOf" srcId="{F44B1506-67F3-4158-BCAD-95358BA1A014}" destId="{9CCE38EF-FF11-4F3D-BA7F-BF294D5E6F09}" srcOrd="1" destOrd="0" presId="urn:microsoft.com/office/officeart/2005/8/layout/process2"/>
    <dgm:cxn modelId="{ADF59829-3E58-43B7-98D6-ADBFB6B295DA}" srcId="{3D984266-1A0B-45BC-BBFA-3892CBFDBCD9}" destId="{9331E38F-7D76-4CF6-B111-8BC65EF927D3}" srcOrd="0" destOrd="0" parTransId="{15B06C5A-19D6-4F63-8693-474E436079B7}" sibTransId="{70C5AA34-C1F3-4F53-BBBD-81F30458D48E}"/>
    <dgm:cxn modelId="{3CC7AACB-D910-4B3D-8E1A-8FF42F0813BE}" srcId="{3D984266-1A0B-45BC-BBFA-3892CBFDBCD9}" destId="{F426D858-3F28-4C88-98E9-6ED5F2F9263D}" srcOrd="4" destOrd="0" parTransId="{455CE412-6930-446F-8252-475654F7C2AA}" sibTransId="{F44B1506-67F3-4158-BCAD-95358BA1A014}"/>
    <dgm:cxn modelId="{316F6CA6-088B-49E9-A965-A7CA6DB9B432}" type="presOf" srcId="{A90E1F16-392E-4CBA-B73D-55B6A4C5BAE0}" destId="{CAE660FA-4E26-4CD5-90D2-745975206C10}" srcOrd="0" destOrd="0" presId="urn:microsoft.com/office/officeart/2005/8/layout/process2"/>
    <dgm:cxn modelId="{370D7169-1F85-46AA-9A95-BC600CAF9946}" srcId="{3D984266-1A0B-45BC-BBFA-3892CBFDBCD9}" destId="{F688F1A7-D6FF-469B-97F7-7248B94C10B9}" srcOrd="5" destOrd="0" parTransId="{C2178603-B81F-4752-BA94-39ED36A94F16}" sibTransId="{B86CD032-2C83-4FD9-86B2-CB741FE21534}"/>
    <dgm:cxn modelId="{29C01362-1CD9-4CEB-A325-0FB8568099F2}" type="presOf" srcId="{5F3BF026-C8C3-4F74-96EA-107BD9282334}" destId="{4C677643-E323-46B8-A767-BAD12D60736C}" srcOrd="1" destOrd="0" presId="urn:microsoft.com/office/officeart/2005/8/layout/process2"/>
    <dgm:cxn modelId="{FF659BC1-2725-4097-8B3D-56EFB6F1F690}" type="presOf" srcId="{BCF157E7-6A6D-48E4-A632-78DEEAA145D6}" destId="{48BF77E8-7E9D-480A-AB6C-A2B71370041D}" srcOrd="0" destOrd="0" presId="urn:microsoft.com/office/officeart/2005/8/layout/process2"/>
    <dgm:cxn modelId="{B7EE2AAE-2DA8-4118-8553-A473A85A5F07}" type="presOf" srcId="{C1978B0D-611B-4211-BD54-CA56DF195F55}" destId="{7162E5BF-3D55-43B0-A1D1-E30E596CB301}" srcOrd="0" destOrd="0" presId="urn:microsoft.com/office/officeart/2005/8/layout/process2"/>
    <dgm:cxn modelId="{AA1C6746-3779-49C3-B40E-B0C7156FAF55}" type="presOf" srcId="{70C5AA34-C1F3-4F53-BBBD-81F30458D48E}" destId="{8E523106-33B6-4D92-BAD0-463022E89967}" srcOrd="0" destOrd="0" presId="urn:microsoft.com/office/officeart/2005/8/layout/process2"/>
    <dgm:cxn modelId="{D8F50510-AF9C-4503-87E6-C7A6C718AB90}" srcId="{3D984266-1A0B-45BC-BBFA-3892CBFDBCD9}" destId="{C1978B0D-611B-4211-BD54-CA56DF195F55}" srcOrd="3" destOrd="0" parTransId="{628987FA-6F20-4E0F-9FA1-F19E4CC2E2FD}" sibTransId="{BCF157E7-6A6D-48E4-A632-78DEEAA145D6}"/>
    <dgm:cxn modelId="{8438C58B-E29E-4799-819A-05E789698C06}" type="presOf" srcId="{9331E38F-7D76-4CF6-B111-8BC65EF927D3}" destId="{2855363F-C61E-4CD9-A8B8-4EB759594EF1}" srcOrd="0" destOrd="0" presId="urn:microsoft.com/office/officeart/2005/8/layout/process2"/>
    <dgm:cxn modelId="{6A61C5BC-5CAB-43CE-B2F5-F6DEB8846566}" type="presOf" srcId="{EA27973A-D993-4B4C-884E-FE46389E957B}" destId="{D85D2E00-F80A-47CC-9BE9-5D0DB07905AE}" srcOrd="1" destOrd="0" presId="urn:microsoft.com/office/officeart/2005/8/layout/process2"/>
    <dgm:cxn modelId="{02A43CAB-53FC-480F-817A-63F788EBE761}" type="presOf" srcId="{F426D858-3F28-4C88-98E9-6ED5F2F9263D}" destId="{B360C38A-9C7D-42A2-B6D4-7635E589B387}" srcOrd="0" destOrd="0" presId="urn:microsoft.com/office/officeart/2005/8/layout/process2"/>
    <dgm:cxn modelId="{3EB087D7-1B6F-45D6-9833-F8E202ECC6BA}" type="presOf" srcId="{70C5AA34-C1F3-4F53-BBBD-81F30458D48E}" destId="{6825C07D-81FA-404E-9E49-9B0CD6E1F53A}" srcOrd="1" destOrd="0" presId="urn:microsoft.com/office/officeart/2005/8/layout/process2"/>
    <dgm:cxn modelId="{7572C9CA-9365-4A47-8629-89278E98428B}" type="presOf" srcId="{3D984266-1A0B-45BC-BBFA-3892CBFDBCD9}" destId="{1F3AE7B7-A23A-4454-BBD7-F5AA81B85D71}" srcOrd="0" destOrd="0" presId="urn:microsoft.com/office/officeart/2005/8/layout/process2"/>
    <dgm:cxn modelId="{E466CA1B-8EC8-46B2-A4B9-6C5F947E53A1}" type="presOf" srcId="{F44B1506-67F3-4158-BCAD-95358BA1A014}" destId="{E887F5C7-078A-4447-86B8-4F716644757E}" srcOrd="0" destOrd="0" presId="urn:microsoft.com/office/officeart/2005/8/layout/process2"/>
    <dgm:cxn modelId="{E72FB8A5-C888-49A5-99D6-F4F7D76C1C3C}" type="presOf" srcId="{F688F1A7-D6FF-469B-97F7-7248B94C10B9}" destId="{1DB80164-A9BD-4753-87D5-874EE8738181}" srcOrd="0" destOrd="0" presId="urn:microsoft.com/office/officeart/2005/8/layout/process2"/>
    <dgm:cxn modelId="{B8E9C1BB-FE84-4F53-884F-859BD6456EB0}" type="presOf" srcId="{5F3BF026-C8C3-4F74-96EA-107BD9282334}" destId="{A3907CC7-6A6C-483A-8DFB-A1E74DE3B7DE}" srcOrd="0" destOrd="0" presId="urn:microsoft.com/office/officeart/2005/8/layout/process2"/>
    <dgm:cxn modelId="{D6B7A826-D18A-4135-927A-A1891A2C08C2}" srcId="{3D984266-1A0B-45BC-BBFA-3892CBFDBCD9}" destId="{9A1CA8AE-A0C3-4FC0-87E7-9A5EA12A4EEF}" srcOrd="2" destOrd="0" parTransId="{EAC4CC7C-A558-4ED3-AA4B-D48C95F4F861}" sibTransId="{5F3BF026-C8C3-4F74-96EA-107BD9282334}"/>
    <dgm:cxn modelId="{EB22C31C-2766-49FA-8CF2-6B8D7C08A641}" type="presOf" srcId="{BCF157E7-6A6D-48E4-A632-78DEEAA145D6}" destId="{1061E0D4-85FF-4597-8059-9123F6E3446F}" srcOrd="1" destOrd="0" presId="urn:microsoft.com/office/officeart/2005/8/layout/process2"/>
    <dgm:cxn modelId="{C90B7460-AFC6-4B7C-9DC2-462BBDCF9DF8}" srcId="{3D984266-1A0B-45BC-BBFA-3892CBFDBCD9}" destId="{A90E1F16-392E-4CBA-B73D-55B6A4C5BAE0}" srcOrd="1" destOrd="0" parTransId="{E22A7A2A-7C6E-4249-BCD7-9ABB442557B6}" sibTransId="{EA27973A-D993-4B4C-884E-FE46389E957B}"/>
    <dgm:cxn modelId="{CC278330-D6D4-4305-8B9F-125F3A8B3001}" type="presParOf" srcId="{1F3AE7B7-A23A-4454-BBD7-F5AA81B85D71}" destId="{2855363F-C61E-4CD9-A8B8-4EB759594EF1}" srcOrd="0" destOrd="0" presId="urn:microsoft.com/office/officeart/2005/8/layout/process2"/>
    <dgm:cxn modelId="{E9C382CF-8EC6-4231-913F-1BEC35EA343F}" type="presParOf" srcId="{1F3AE7B7-A23A-4454-BBD7-F5AA81B85D71}" destId="{8E523106-33B6-4D92-BAD0-463022E89967}" srcOrd="1" destOrd="0" presId="urn:microsoft.com/office/officeart/2005/8/layout/process2"/>
    <dgm:cxn modelId="{923FF5E0-ACE8-45AF-B310-288E7AFC778E}" type="presParOf" srcId="{8E523106-33B6-4D92-BAD0-463022E89967}" destId="{6825C07D-81FA-404E-9E49-9B0CD6E1F53A}" srcOrd="0" destOrd="0" presId="urn:microsoft.com/office/officeart/2005/8/layout/process2"/>
    <dgm:cxn modelId="{FAEB7E49-B252-44FA-B708-E43CC542D6DB}" type="presParOf" srcId="{1F3AE7B7-A23A-4454-BBD7-F5AA81B85D71}" destId="{CAE660FA-4E26-4CD5-90D2-745975206C10}" srcOrd="2" destOrd="0" presId="urn:microsoft.com/office/officeart/2005/8/layout/process2"/>
    <dgm:cxn modelId="{25E736B9-9E65-46DD-883D-0A1EBBEF0622}" type="presParOf" srcId="{1F3AE7B7-A23A-4454-BBD7-F5AA81B85D71}" destId="{4CAF87C4-DAB7-4A2C-8D08-32B4C2EB3C10}" srcOrd="3" destOrd="0" presId="urn:microsoft.com/office/officeart/2005/8/layout/process2"/>
    <dgm:cxn modelId="{4969DCCC-649C-42F3-98C0-3354FC8CC007}" type="presParOf" srcId="{4CAF87C4-DAB7-4A2C-8D08-32B4C2EB3C10}" destId="{D85D2E00-F80A-47CC-9BE9-5D0DB07905AE}" srcOrd="0" destOrd="0" presId="urn:microsoft.com/office/officeart/2005/8/layout/process2"/>
    <dgm:cxn modelId="{3DC4B680-5808-46C4-8997-E832F53BFCBA}" type="presParOf" srcId="{1F3AE7B7-A23A-4454-BBD7-F5AA81B85D71}" destId="{AAB1EADE-1661-4971-9D62-33E27C7D0EFF}" srcOrd="4" destOrd="0" presId="urn:microsoft.com/office/officeart/2005/8/layout/process2"/>
    <dgm:cxn modelId="{81759570-7606-4EB8-9AA3-9CD545F02DE1}" type="presParOf" srcId="{1F3AE7B7-A23A-4454-BBD7-F5AA81B85D71}" destId="{A3907CC7-6A6C-483A-8DFB-A1E74DE3B7DE}" srcOrd="5" destOrd="0" presId="urn:microsoft.com/office/officeart/2005/8/layout/process2"/>
    <dgm:cxn modelId="{43F51C80-8A9A-43C5-8F9A-2811F62E6EFD}" type="presParOf" srcId="{A3907CC7-6A6C-483A-8DFB-A1E74DE3B7DE}" destId="{4C677643-E323-46B8-A767-BAD12D60736C}" srcOrd="0" destOrd="0" presId="urn:microsoft.com/office/officeart/2005/8/layout/process2"/>
    <dgm:cxn modelId="{116DBFED-00B8-44FA-A55A-506B81913AE9}" type="presParOf" srcId="{1F3AE7B7-A23A-4454-BBD7-F5AA81B85D71}" destId="{7162E5BF-3D55-43B0-A1D1-E30E596CB301}" srcOrd="6" destOrd="0" presId="urn:microsoft.com/office/officeart/2005/8/layout/process2"/>
    <dgm:cxn modelId="{03AA1650-1F91-4E0A-9A58-EB67C5D4F09B}" type="presParOf" srcId="{1F3AE7B7-A23A-4454-BBD7-F5AA81B85D71}" destId="{48BF77E8-7E9D-480A-AB6C-A2B71370041D}" srcOrd="7" destOrd="0" presId="urn:microsoft.com/office/officeart/2005/8/layout/process2"/>
    <dgm:cxn modelId="{1DABBCCF-E527-49E8-804C-21F96D361A3F}" type="presParOf" srcId="{48BF77E8-7E9D-480A-AB6C-A2B71370041D}" destId="{1061E0D4-85FF-4597-8059-9123F6E3446F}" srcOrd="0" destOrd="0" presId="urn:microsoft.com/office/officeart/2005/8/layout/process2"/>
    <dgm:cxn modelId="{7E599F54-6D4C-4E69-9846-F58E52F4ED4F}" type="presParOf" srcId="{1F3AE7B7-A23A-4454-BBD7-F5AA81B85D71}" destId="{B360C38A-9C7D-42A2-B6D4-7635E589B387}" srcOrd="8" destOrd="0" presId="urn:microsoft.com/office/officeart/2005/8/layout/process2"/>
    <dgm:cxn modelId="{393A084B-1A45-4138-9C87-1FA5B2BCA672}" type="presParOf" srcId="{1F3AE7B7-A23A-4454-BBD7-F5AA81B85D71}" destId="{E887F5C7-078A-4447-86B8-4F716644757E}" srcOrd="9" destOrd="0" presId="urn:microsoft.com/office/officeart/2005/8/layout/process2"/>
    <dgm:cxn modelId="{08340ABF-ABF9-42EC-8BCB-CB0AF74B32A2}" type="presParOf" srcId="{E887F5C7-078A-4447-86B8-4F716644757E}" destId="{9CCE38EF-FF11-4F3D-BA7F-BF294D5E6F09}" srcOrd="0" destOrd="0" presId="urn:microsoft.com/office/officeart/2005/8/layout/process2"/>
    <dgm:cxn modelId="{2D7E5E1D-C4E0-4508-8E7B-D049ACD81CE3}" type="presParOf" srcId="{1F3AE7B7-A23A-4454-BBD7-F5AA81B85D71}" destId="{1DB80164-A9BD-4753-87D5-874EE8738181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55363F-C61E-4CD9-A8B8-4EB759594EF1}">
      <dsp:nvSpPr>
        <dsp:cNvPr id="0" name=""/>
        <dsp:cNvSpPr/>
      </dsp:nvSpPr>
      <dsp:spPr>
        <a:xfrm>
          <a:off x="133342" y="0"/>
          <a:ext cx="5829314" cy="7309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 </a:t>
          </a:r>
          <a:endParaRPr lang="en-US" sz="3100" kern="1200" dirty="0"/>
        </a:p>
      </dsp:txBody>
      <dsp:txXfrm>
        <a:off x="133342" y="0"/>
        <a:ext cx="5829314" cy="730939"/>
      </dsp:txXfrm>
    </dsp:sp>
    <dsp:sp modelId="{8E523106-33B6-4D92-BAD0-463022E89967}">
      <dsp:nvSpPr>
        <dsp:cNvPr id="0" name=""/>
        <dsp:cNvSpPr/>
      </dsp:nvSpPr>
      <dsp:spPr>
        <a:xfrm rot="5400000">
          <a:off x="2910023" y="750446"/>
          <a:ext cx="275952" cy="328922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5400000">
        <a:off x="2910023" y="750446"/>
        <a:ext cx="275952" cy="328922"/>
      </dsp:txXfrm>
    </dsp:sp>
    <dsp:sp modelId="{CAE660FA-4E26-4CD5-90D2-745975206C10}">
      <dsp:nvSpPr>
        <dsp:cNvPr id="0" name=""/>
        <dsp:cNvSpPr/>
      </dsp:nvSpPr>
      <dsp:spPr>
        <a:xfrm>
          <a:off x="133342" y="1098876"/>
          <a:ext cx="5829314" cy="7309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/>
        </a:p>
      </dsp:txBody>
      <dsp:txXfrm>
        <a:off x="133342" y="1098876"/>
        <a:ext cx="5829314" cy="730939"/>
      </dsp:txXfrm>
    </dsp:sp>
    <dsp:sp modelId="{4CAF87C4-DAB7-4A2C-8D08-32B4C2EB3C10}">
      <dsp:nvSpPr>
        <dsp:cNvPr id="0" name=""/>
        <dsp:cNvSpPr/>
      </dsp:nvSpPr>
      <dsp:spPr>
        <a:xfrm rot="5400000">
          <a:off x="2910948" y="1848089"/>
          <a:ext cx="274102" cy="328922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5400000">
        <a:off x="2910948" y="1848089"/>
        <a:ext cx="274102" cy="328922"/>
      </dsp:txXfrm>
    </dsp:sp>
    <dsp:sp modelId="{AAB1EADE-1661-4971-9D62-33E27C7D0EFF}">
      <dsp:nvSpPr>
        <dsp:cNvPr id="0" name=""/>
        <dsp:cNvSpPr/>
      </dsp:nvSpPr>
      <dsp:spPr>
        <a:xfrm>
          <a:off x="133342" y="2195285"/>
          <a:ext cx="5829314" cy="7309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/>
        </a:p>
      </dsp:txBody>
      <dsp:txXfrm>
        <a:off x="133342" y="2195285"/>
        <a:ext cx="5829314" cy="730939"/>
      </dsp:txXfrm>
    </dsp:sp>
    <dsp:sp modelId="{A3907CC7-6A6C-483A-8DFB-A1E74DE3B7DE}">
      <dsp:nvSpPr>
        <dsp:cNvPr id="0" name=""/>
        <dsp:cNvSpPr/>
      </dsp:nvSpPr>
      <dsp:spPr>
        <a:xfrm rot="5400000">
          <a:off x="2910948" y="2944498"/>
          <a:ext cx="274102" cy="328922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5400000">
        <a:off x="2910948" y="2944498"/>
        <a:ext cx="274102" cy="328922"/>
      </dsp:txXfrm>
    </dsp:sp>
    <dsp:sp modelId="{7162E5BF-3D55-43B0-A1D1-E30E596CB301}">
      <dsp:nvSpPr>
        <dsp:cNvPr id="0" name=""/>
        <dsp:cNvSpPr/>
      </dsp:nvSpPr>
      <dsp:spPr>
        <a:xfrm>
          <a:off x="133342" y="3291694"/>
          <a:ext cx="5829314" cy="7309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/>
        </a:p>
      </dsp:txBody>
      <dsp:txXfrm>
        <a:off x="133342" y="3291694"/>
        <a:ext cx="5829314" cy="730939"/>
      </dsp:txXfrm>
    </dsp:sp>
    <dsp:sp modelId="{48BF77E8-7E9D-480A-AB6C-A2B71370041D}">
      <dsp:nvSpPr>
        <dsp:cNvPr id="0" name=""/>
        <dsp:cNvSpPr/>
      </dsp:nvSpPr>
      <dsp:spPr>
        <a:xfrm rot="5400000">
          <a:off x="2910948" y="4040907"/>
          <a:ext cx="274102" cy="328922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5400000">
        <a:off x="2910948" y="4040907"/>
        <a:ext cx="274102" cy="328922"/>
      </dsp:txXfrm>
    </dsp:sp>
    <dsp:sp modelId="{B360C38A-9C7D-42A2-B6D4-7635E589B387}">
      <dsp:nvSpPr>
        <dsp:cNvPr id="0" name=""/>
        <dsp:cNvSpPr/>
      </dsp:nvSpPr>
      <dsp:spPr>
        <a:xfrm>
          <a:off x="133342" y="4388104"/>
          <a:ext cx="5829314" cy="7309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 </a:t>
          </a:r>
          <a:endParaRPr lang="en-US" sz="3100" kern="1200" dirty="0"/>
        </a:p>
      </dsp:txBody>
      <dsp:txXfrm>
        <a:off x="133342" y="4388104"/>
        <a:ext cx="5829314" cy="730939"/>
      </dsp:txXfrm>
    </dsp:sp>
    <dsp:sp modelId="{E887F5C7-078A-4447-86B8-4F716644757E}">
      <dsp:nvSpPr>
        <dsp:cNvPr id="0" name=""/>
        <dsp:cNvSpPr/>
      </dsp:nvSpPr>
      <dsp:spPr>
        <a:xfrm rot="5400000">
          <a:off x="2910948" y="5137317"/>
          <a:ext cx="274102" cy="328922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5400000">
        <a:off x="2910948" y="5137317"/>
        <a:ext cx="274102" cy="328922"/>
      </dsp:txXfrm>
    </dsp:sp>
    <dsp:sp modelId="{1DB80164-A9BD-4753-87D5-874EE8738181}">
      <dsp:nvSpPr>
        <dsp:cNvPr id="0" name=""/>
        <dsp:cNvSpPr/>
      </dsp:nvSpPr>
      <dsp:spPr>
        <a:xfrm>
          <a:off x="133342" y="5484513"/>
          <a:ext cx="5829314" cy="7309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 </a:t>
          </a:r>
          <a:endParaRPr lang="en-US" sz="3100" kern="1200" dirty="0"/>
        </a:p>
      </dsp:txBody>
      <dsp:txXfrm>
        <a:off x="133342" y="5484513"/>
        <a:ext cx="5829314" cy="7309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11B9-49F5-4A35-9819-4D0011905D87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CA1C-C79D-4437-87B8-FA33B2A13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11B9-49F5-4A35-9819-4D0011905D87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CA1C-C79D-4437-87B8-FA33B2A13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11B9-49F5-4A35-9819-4D0011905D87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CA1C-C79D-4437-87B8-FA33B2A13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11B9-49F5-4A35-9819-4D0011905D87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CA1C-C79D-4437-87B8-FA33B2A13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11B9-49F5-4A35-9819-4D0011905D87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CA1C-C79D-4437-87B8-FA33B2A13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11B9-49F5-4A35-9819-4D0011905D87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CA1C-C79D-4437-87B8-FA33B2A13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11B9-49F5-4A35-9819-4D0011905D87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CA1C-C79D-4437-87B8-FA33B2A13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11B9-49F5-4A35-9819-4D0011905D87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CA1C-C79D-4437-87B8-FA33B2A13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11B9-49F5-4A35-9819-4D0011905D87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CA1C-C79D-4437-87B8-FA33B2A13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11B9-49F5-4A35-9819-4D0011905D87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CA1C-C79D-4437-87B8-FA33B2A13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11B9-49F5-4A35-9819-4D0011905D87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CA1C-C79D-4437-87B8-FA33B2A13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111B9-49F5-4A35-9819-4D0011905D87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7CA1C-C79D-4437-87B8-FA33B2A13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0" y="411480"/>
          <a:ext cx="6096000" cy="6217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Steps for Completing the Square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6016965" y="0"/>
            <a:ext cx="305083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i="1" cap="none" spc="0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cap="none" spc="0" baseline="30000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cap="none" spc="0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+ 6</a:t>
            </a:r>
            <a:r>
              <a:rPr lang="en-US" sz="3600" b="1" i="1" cap="none" spc="0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cap="none" spc="0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+ 2 = 0</a:t>
            </a:r>
            <a:endParaRPr lang="en-US" sz="3600" b="1" cap="none" spc="0" dirty="0">
              <a:ln w="10541" cmpd="sng">
                <a:noFill/>
                <a:prstDash val="solid"/>
              </a:ln>
              <a:solidFill>
                <a:sysClr val="windowText" lastClr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705600" y="3200400"/>
          <a:ext cx="1981200" cy="127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990600"/>
              </a:tblGrid>
              <a:tr h="635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5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685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178308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288036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397764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507492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" y="6172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6.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6673334"/>
            <a:ext cx="914400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00" dirty="0"/>
              <a:t>© 2009, Dr. Jennifer L. Bell, LaGrange High School, LaGrange, </a:t>
            </a:r>
            <a:r>
              <a:rPr lang="en-US" sz="700" dirty="0" smtClean="0"/>
              <a:t>Georgia </a:t>
            </a:r>
            <a:r>
              <a:rPr lang="en-US" sz="700" dirty="0" smtClean="0"/>
              <a:t>	</a:t>
            </a:r>
            <a:r>
              <a:rPr lang="en-US" sz="700" dirty="0" smtClean="0">
                <a:cs typeface="Arial" pitchFamily="34" charset="0"/>
              </a:rPr>
              <a:t>(</a:t>
            </a:r>
            <a:r>
              <a:rPr lang="en-US" sz="700" dirty="0" smtClean="0">
                <a:cs typeface="Arial" pitchFamily="34" charset="0"/>
              </a:rPr>
              <a:t>MCC9‐12.A.SSE.1a; </a:t>
            </a:r>
            <a:r>
              <a:rPr lang="en-US" sz="700" dirty="0" smtClean="0"/>
              <a:t>MCC9‐12.A.SSE.2; MCC9‐12.A.SSE.3a</a:t>
            </a:r>
            <a:r>
              <a:rPr lang="en-US" sz="700" dirty="0" smtClean="0"/>
              <a:t>; MCC9‐12.A.SSE.3b</a:t>
            </a:r>
            <a:r>
              <a:rPr lang="en-US" sz="700" dirty="0" smtClean="0"/>
              <a:t>; </a:t>
            </a:r>
            <a:r>
              <a:rPr lang="en-US" sz="700" dirty="0" smtClean="0">
                <a:cs typeface="Arial" pitchFamily="34" charset="0"/>
              </a:rPr>
              <a:t>MCC9‐12.A.REI.4a</a:t>
            </a:r>
            <a:r>
              <a:rPr lang="en-US" sz="700" dirty="0" smtClean="0">
                <a:cs typeface="Arial" pitchFamily="34" charset="0"/>
              </a:rPr>
              <a:t>; MCC9‐12.A.REI.4b</a:t>
            </a:r>
            <a:r>
              <a:rPr lang="en-US" sz="700" dirty="0" smtClean="0">
                <a:cs typeface="Arial" pitchFamily="34" charset="0"/>
              </a:rPr>
              <a:t>; </a:t>
            </a:r>
            <a:r>
              <a:rPr lang="en-US" sz="700" dirty="0" smtClean="0"/>
              <a:t>MCC9‐12.F.IF.8a</a:t>
            </a:r>
            <a:r>
              <a:rPr lang="en-US" sz="700" dirty="0" smtClean="0">
                <a:cs typeface="Arial" pitchFamily="34" charset="0"/>
              </a:rPr>
              <a:t>)</a:t>
            </a:r>
            <a:endParaRPr lang="en-US" sz="7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44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Brown</dc:creator>
  <cp:lastModifiedBy>Dr. Jennifer L. Brown</cp:lastModifiedBy>
  <cp:revision>3</cp:revision>
  <dcterms:created xsi:type="dcterms:W3CDTF">2013-05-23T15:19:27Z</dcterms:created>
  <dcterms:modified xsi:type="dcterms:W3CDTF">2013-05-24T13:31:54Z</dcterms:modified>
</cp:coreProperties>
</file>