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>
      <p:cViewPr varScale="1">
        <p:scale>
          <a:sx n="81" d="100"/>
          <a:sy n="81" d="100"/>
        </p:scale>
        <p:origin x="1435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29E2B6-4F44-487C-8A10-18882F5F603D}" type="doc">
      <dgm:prSet loTypeId="urn:microsoft.com/office/officeart/2005/8/layout/process4" loCatId="process" qsTypeId="urn:microsoft.com/office/officeart/2005/8/quickstyle/simple3" qsCatId="simple" csTypeId="urn:microsoft.com/office/officeart/2005/8/colors/colorful1#2" csCatId="colorful" phldr="1"/>
      <dgm:spPr/>
    </dgm:pt>
    <dgm:pt modelId="{C4847ED1-29AA-4505-A9E4-8FC14EE443D1}">
      <dgm:prSet phldrT="[Text]" custT="1"/>
      <dgm:spPr/>
      <dgm:t>
        <a:bodyPr/>
        <a:lstStyle/>
        <a:p>
          <a:r>
            <a:rPr lang="en-US" sz="1200" b="1" dirty="0" smtClean="0"/>
            <a:t>1. Write the data in </a:t>
          </a:r>
          <a:r>
            <a:rPr lang="en-US" sz="1200" b="1" dirty="0" smtClean="0"/>
            <a:t>_____________ </a:t>
          </a:r>
          <a:r>
            <a:rPr lang="en-US" sz="1200" b="1" dirty="0" smtClean="0"/>
            <a:t>from least to greatest.</a:t>
          </a:r>
          <a:endParaRPr lang="en-US" sz="1200" b="1" dirty="0"/>
        </a:p>
      </dgm:t>
    </dgm:pt>
    <dgm:pt modelId="{C0DEA8D9-36F8-4672-8004-2615314C582A}" type="parTrans" cxnId="{CD7AB3B4-336E-4C7E-AA4E-3CDC185405EA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EB3A59BB-8705-44C7-9A2A-8A8413FF08D8}" type="sibTrans" cxnId="{CD7AB3B4-336E-4C7E-AA4E-3CDC185405EA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D99968A8-9284-4B9D-9397-785370A71F1B}">
      <dgm:prSet phldrT="[Text]" custT="1"/>
      <dgm:spPr/>
      <dgm:t>
        <a:bodyPr/>
        <a:lstStyle/>
        <a:p>
          <a:r>
            <a:rPr lang="en-US" sz="1200" b="1" dirty="0" smtClean="0"/>
            <a:t>2. Find the </a:t>
          </a:r>
          <a:r>
            <a:rPr lang="en-US" sz="1200" b="1" dirty="0" smtClean="0"/>
            <a:t>_____________ </a:t>
          </a:r>
          <a:r>
            <a:rPr lang="en-US" sz="1200" b="1" dirty="0" smtClean="0"/>
            <a:t>(middle).</a:t>
          </a:r>
          <a:endParaRPr lang="en-US" sz="1200" b="1" dirty="0"/>
        </a:p>
      </dgm:t>
    </dgm:pt>
    <dgm:pt modelId="{66918B00-DA49-4884-8594-01CEC86B01A8}" type="parTrans" cxnId="{F817130E-39B2-4EF5-9B67-C12DE9EF1AA0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3EC989C0-8193-4CE1-9D01-95290496C527}" type="sibTrans" cxnId="{F817130E-39B2-4EF5-9B67-C12DE9EF1AA0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94DBFFA2-BD8C-4DBA-A774-0501DE67C194}">
      <dgm:prSet phldrT="[Text]" custT="1"/>
      <dgm:spPr/>
      <dgm:t>
        <a:bodyPr/>
        <a:lstStyle/>
        <a:p>
          <a:r>
            <a:rPr lang="en-US" sz="1200" b="1" dirty="0" smtClean="0"/>
            <a:t>3. Find the </a:t>
          </a:r>
          <a:r>
            <a:rPr lang="en-US" sz="1200" b="1" dirty="0" smtClean="0"/>
            <a:t>_____________ (</a:t>
          </a:r>
          <a:r>
            <a:rPr lang="en-US" sz="1200" b="1" dirty="0" smtClean="0"/>
            <a:t>middle of the bottom half).</a:t>
          </a:r>
          <a:endParaRPr lang="en-US" sz="1200" b="1" dirty="0"/>
        </a:p>
      </dgm:t>
    </dgm:pt>
    <dgm:pt modelId="{F71AF6FE-B755-4E64-A593-4E1E513DC142}" type="parTrans" cxnId="{784A4AF1-36B0-4A16-AB3D-7F18A77062E4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0E0DC6ED-055C-4BD7-B965-B0D2386D26D6}" type="sibTrans" cxnId="{784A4AF1-36B0-4A16-AB3D-7F18A77062E4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3FF3717A-524A-455D-A8EC-5926CAAD6A32}">
      <dgm:prSet custT="1"/>
      <dgm:spPr/>
      <dgm:t>
        <a:bodyPr/>
        <a:lstStyle/>
        <a:p>
          <a:r>
            <a:rPr lang="en-US" sz="1200" b="1" dirty="0" smtClean="0"/>
            <a:t>4. Find the </a:t>
          </a:r>
          <a:r>
            <a:rPr lang="en-US" sz="1200" b="1" dirty="0" smtClean="0"/>
            <a:t>_____________ (</a:t>
          </a:r>
          <a:r>
            <a:rPr lang="en-US" sz="1200" b="1" dirty="0" smtClean="0"/>
            <a:t>middle of the top half).</a:t>
          </a:r>
          <a:endParaRPr lang="en-US" sz="1200" b="1" dirty="0"/>
        </a:p>
      </dgm:t>
    </dgm:pt>
    <dgm:pt modelId="{EEC1FB02-8E3E-4F10-BDB4-8AAC4AC15588}" type="parTrans" cxnId="{776ADF2B-9FAA-443F-B61E-F5389380A841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3F80DC10-61C9-4AE5-97FB-7C7A78B04F3D}" type="sibTrans" cxnId="{776ADF2B-9FAA-443F-B61E-F5389380A841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22EDC205-3386-42F8-B448-D613EE1839C0}">
      <dgm:prSet custT="1"/>
      <dgm:spPr/>
      <dgm:t>
        <a:bodyPr/>
        <a:lstStyle/>
        <a:p>
          <a:r>
            <a:rPr lang="en-US" sz="1200" b="1" dirty="0" smtClean="0"/>
            <a:t>5. Find the lower extreme </a:t>
          </a:r>
          <a:r>
            <a:rPr lang="en-US" sz="1200" b="1" dirty="0" smtClean="0"/>
            <a:t>(_____________).</a:t>
          </a:r>
          <a:endParaRPr lang="en-US" sz="1200" b="1" dirty="0"/>
        </a:p>
      </dgm:t>
    </dgm:pt>
    <dgm:pt modelId="{A419CC6D-F827-4163-9353-77882E57102F}" type="parTrans" cxnId="{3E524B86-090E-4529-9F94-BF136794E931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0DFF67C9-C24C-4631-A7A6-998C50C98D4A}" type="sibTrans" cxnId="{3E524B86-090E-4529-9F94-BF136794E931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6A56DCC9-510E-4458-9B07-A1D7113DD434}">
      <dgm:prSet custT="1"/>
      <dgm:spPr/>
      <dgm:t>
        <a:bodyPr/>
        <a:lstStyle/>
        <a:p>
          <a:r>
            <a:rPr lang="en-US" sz="1200" b="1" dirty="0" smtClean="0"/>
            <a:t>7. </a:t>
          </a:r>
          <a:r>
            <a:rPr lang="en-US" sz="1200" b="1" dirty="0" smtClean="0"/>
            <a:t>_____________ </a:t>
          </a:r>
          <a:r>
            <a:rPr lang="en-US" sz="1200" b="1" dirty="0" smtClean="0"/>
            <a:t>a number line.</a:t>
          </a:r>
          <a:endParaRPr lang="en-US" sz="1200" b="1" dirty="0"/>
        </a:p>
      </dgm:t>
    </dgm:pt>
    <dgm:pt modelId="{DD023268-461C-4EFC-BBCF-FA2D5F962492}" type="parTrans" cxnId="{DD96F3E9-4859-48CE-B400-52AED4CF78AC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B9F65FC4-B195-4C3C-9491-EB28A37691B0}" type="sibTrans" cxnId="{DD96F3E9-4859-48CE-B400-52AED4CF78AC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B03F6FC1-409A-43EC-A409-6BC934DDAE12}">
      <dgm:prSet custT="1"/>
      <dgm:spPr/>
      <dgm:t>
        <a:bodyPr/>
        <a:lstStyle/>
        <a:p>
          <a:r>
            <a:rPr lang="en-US" sz="1200" b="1" dirty="0" smtClean="0"/>
            <a:t>8. </a:t>
          </a:r>
          <a:r>
            <a:rPr lang="en-US" sz="1200" b="1" dirty="0" smtClean="0"/>
            <a:t>_____________ </a:t>
          </a:r>
          <a:r>
            <a:rPr lang="en-US" sz="1200" b="1" dirty="0" smtClean="0"/>
            <a:t>the above points on the number line.</a:t>
          </a:r>
          <a:endParaRPr lang="en-US" sz="1200" b="1" dirty="0"/>
        </a:p>
      </dgm:t>
    </dgm:pt>
    <dgm:pt modelId="{A414BDF5-1D79-4877-825D-A8CD94E1E868}" type="parTrans" cxnId="{CD7BBF82-4D55-4206-B929-A1B8E5C23796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56A6EBC8-24E5-479D-A3FD-EE70567684BB}" type="sibTrans" cxnId="{CD7BBF82-4D55-4206-B929-A1B8E5C23796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F98E5294-23E2-4779-B29C-2D49018E4E17}">
      <dgm:prSet custT="1"/>
      <dgm:spPr/>
      <dgm:t>
        <a:bodyPr/>
        <a:lstStyle/>
        <a:p>
          <a:r>
            <a:rPr lang="en-US" sz="1200" b="1" dirty="0" smtClean="0"/>
            <a:t>9. </a:t>
          </a:r>
          <a:r>
            <a:rPr lang="en-US" sz="1200" b="1" dirty="0" smtClean="0"/>
            <a:t>_____________ </a:t>
          </a:r>
          <a:r>
            <a:rPr lang="en-US" sz="1200" b="1" dirty="0" smtClean="0"/>
            <a:t>a box around the lower and upper quartiles.</a:t>
          </a:r>
          <a:endParaRPr lang="en-US" sz="1200" b="1" dirty="0"/>
        </a:p>
      </dgm:t>
    </dgm:pt>
    <dgm:pt modelId="{7B458EC8-0B3F-47DA-B77C-B81717E23C6D}" type="parTrans" cxnId="{CA003BC6-07F7-41F6-9FD5-374A5FE0E878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68262841-764F-4368-8BEB-510A49AA195B}" type="sibTrans" cxnId="{CA003BC6-07F7-41F6-9FD5-374A5FE0E878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3270BB55-1A87-4216-BF0F-9DFBC2BE9993}">
      <dgm:prSet custT="1"/>
      <dgm:spPr/>
      <dgm:t>
        <a:bodyPr/>
        <a:lstStyle/>
        <a:p>
          <a:r>
            <a:rPr lang="en-US" sz="1200" b="1" dirty="0" smtClean="0"/>
            <a:t>11. Run </a:t>
          </a:r>
          <a:r>
            <a:rPr lang="en-US" sz="1200" b="1" dirty="0" smtClean="0"/>
            <a:t>_____________ </a:t>
          </a:r>
          <a:r>
            <a:rPr lang="en-US" sz="1200" b="1" dirty="0" smtClean="0"/>
            <a:t>from the box to the lower and upper extremes.</a:t>
          </a:r>
          <a:endParaRPr lang="en-US" sz="1200" b="1" dirty="0"/>
        </a:p>
      </dgm:t>
    </dgm:pt>
    <dgm:pt modelId="{F8CA4AA0-11F8-4CA3-98D9-2ABBCD651FC4}" type="parTrans" cxnId="{43D9B58D-B6F1-4A10-8460-AD4ED6694F0F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FC6F5467-BF21-4D7E-8251-8DB4FB1F3CFA}" type="sibTrans" cxnId="{43D9B58D-B6F1-4A10-8460-AD4ED6694F0F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9E343300-2BA6-4BD1-AF60-5028B397DE54}">
      <dgm:prSet custT="1"/>
      <dgm:spPr/>
      <dgm:t>
        <a:bodyPr/>
        <a:lstStyle/>
        <a:p>
          <a:r>
            <a:rPr lang="en-US" sz="1200" b="1" dirty="0" smtClean="0"/>
            <a:t>12. Find the </a:t>
          </a:r>
          <a:r>
            <a:rPr lang="en-US" sz="1200" b="1" dirty="0" smtClean="0"/>
            <a:t>_____________ </a:t>
          </a:r>
          <a:r>
            <a:rPr lang="en-US" sz="1200" b="1" dirty="0" smtClean="0"/>
            <a:t>range.</a:t>
          </a:r>
          <a:endParaRPr lang="en-US" sz="1200" b="1" dirty="0"/>
        </a:p>
      </dgm:t>
    </dgm:pt>
    <dgm:pt modelId="{DD553A5A-8299-4C79-A279-0EF92CC3D6FA}" type="parTrans" cxnId="{66358134-DD66-4DAE-8263-5D91B772B577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AFB27569-3064-40B5-B4EE-994A664A9893}" type="sibTrans" cxnId="{66358134-DD66-4DAE-8263-5D91B772B577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17AC7C49-BE3B-4914-8851-4FD34BBAE0AF}">
      <dgm:prSet custT="1"/>
      <dgm:spPr/>
      <dgm:t>
        <a:bodyPr/>
        <a:lstStyle/>
        <a:p>
          <a:r>
            <a:rPr lang="en-US" sz="1200" b="1" dirty="0" smtClean="0"/>
            <a:t>6. Find the upper extreme </a:t>
          </a:r>
          <a:r>
            <a:rPr lang="en-US" sz="1200" b="1" dirty="0" smtClean="0"/>
            <a:t>(_____________).</a:t>
          </a:r>
          <a:endParaRPr lang="en-US" sz="1200" b="1" dirty="0"/>
        </a:p>
      </dgm:t>
    </dgm:pt>
    <dgm:pt modelId="{E3526581-116D-4BD0-9FB9-1371F76098A6}" type="parTrans" cxnId="{A44A185D-099A-4179-BC7C-3BC59AE03643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F45D2B99-92E2-4BE5-B4B6-F9B97204473E}" type="sibTrans" cxnId="{A44A185D-099A-4179-BC7C-3BC59AE03643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64E28B87-FF5A-46F6-98F4-22635E931CB4}">
      <dgm:prSet custT="1"/>
      <dgm:spPr/>
      <dgm:t>
        <a:bodyPr/>
        <a:lstStyle/>
        <a:p>
          <a:r>
            <a:rPr lang="en-US" sz="1200" b="1" dirty="0" smtClean="0"/>
            <a:t>10. Draw a </a:t>
          </a:r>
          <a:r>
            <a:rPr lang="en-US" sz="1200" b="1" dirty="0" smtClean="0"/>
            <a:t>_____________ at </a:t>
          </a:r>
          <a:r>
            <a:rPr lang="en-US" sz="1200" b="1" dirty="0" smtClean="0"/>
            <a:t>the median.</a:t>
          </a:r>
          <a:endParaRPr lang="en-US" sz="1200" b="1" dirty="0"/>
        </a:p>
      </dgm:t>
    </dgm:pt>
    <dgm:pt modelId="{E49B5AA8-5690-48F3-B073-3CB3183D0F21}" type="parTrans" cxnId="{B87F1B90-B4F9-4D44-B5BF-03380D3BF376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9D895537-63E2-4274-9A86-60EB0E480284}" type="sibTrans" cxnId="{B87F1B90-B4F9-4D44-B5BF-03380D3BF376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9811D0A2-B9AE-4910-82B0-D945A5942686}" type="pres">
      <dgm:prSet presAssocID="{1D29E2B6-4F44-487C-8A10-18882F5F603D}" presName="Name0" presStyleCnt="0">
        <dgm:presLayoutVars>
          <dgm:dir/>
          <dgm:animLvl val="lvl"/>
          <dgm:resizeHandles val="exact"/>
        </dgm:presLayoutVars>
      </dgm:prSet>
      <dgm:spPr/>
    </dgm:pt>
    <dgm:pt modelId="{47B1477A-AF95-440D-8664-D4945D41F748}" type="pres">
      <dgm:prSet presAssocID="{9E343300-2BA6-4BD1-AF60-5028B397DE54}" presName="boxAndChildren" presStyleCnt="0"/>
      <dgm:spPr/>
    </dgm:pt>
    <dgm:pt modelId="{DB7808CF-9847-4EEF-8C99-9490BF2E0D0F}" type="pres">
      <dgm:prSet presAssocID="{9E343300-2BA6-4BD1-AF60-5028B397DE54}" presName="parentTextBox" presStyleLbl="node1" presStyleIdx="0" presStyleCnt="12"/>
      <dgm:spPr/>
      <dgm:t>
        <a:bodyPr/>
        <a:lstStyle/>
        <a:p>
          <a:endParaRPr lang="en-US"/>
        </a:p>
      </dgm:t>
    </dgm:pt>
    <dgm:pt modelId="{09A8F5C0-F994-4257-8F6A-124F51DE54A3}" type="pres">
      <dgm:prSet presAssocID="{FC6F5467-BF21-4D7E-8251-8DB4FB1F3CFA}" presName="sp" presStyleCnt="0"/>
      <dgm:spPr/>
    </dgm:pt>
    <dgm:pt modelId="{A723E4BD-E396-43D5-ADFE-026238D055EB}" type="pres">
      <dgm:prSet presAssocID="{3270BB55-1A87-4216-BF0F-9DFBC2BE9993}" presName="arrowAndChildren" presStyleCnt="0"/>
      <dgm:spPr/>
    </dgm:pt>
    <dgm:pt modelId="{83257D57-6365-47B4-B942-69DCB6503D73}" type="pres">
      <dgm:prSet presAssocID="{3270BB55-1A87-4216-BF0F-9DFBC2BE9993}" presName="parentTextArrow" presStyleLbl="node1" presStyleIdx="1" presStyleCnt="12"/>
      <dgm:spPr/>
      <dgm:t>
        <a:bodyPr/>
        <a:lstStyle/>
        <a:p>
          <a:endParaRPr lang="en-US"/>
        </a:p>
      </dgm:t>
    </dgm:pt>
    <dgm:pt modelId="{96FAE3CB-587F-4BB9-B61A-C7F057517399}" type="pres">
      <dgm:prSet presAssocID="{9D895537-63E2-4274-9A86-60EB0E480284}" presName="sp" presStyleCnt="0"/>
      <dgm:spPr/>
    </dgm:pt>
    <dgm:pt modelId="{69F6608B-A31F-4A97-88AE-439ED8FE7B88}" type="pres">
      <dgm:prSet presAssocID="{64E28B87-FF5A-46F6-98F4-22635E931CB4}" presName="arrowAndChildren" presStyleCnt="0"/>
      <dgm:spPr/>
    </dgm:pt>
    <dgm:pt modelId="{767276C0-94D8-4244-8C0A-4750A04790CC}" type="pres">
      <dgm:prSet presAssocID="{64E28B87-FF5A-46F6-98F4-22635E931CB4}" presName="parentTextArrow" presStyleLbl="node1" presStyleIdx="2" presStyleCnt="12"/>
      <dgm:spPr/>
      <dgm:t>
        <a:bodyPr/>
        <a:lstStyle/>
        <a:p>
          <a:endParaRPr lang="en-US"/>
        </a:p>
      </dgm:t>
    </dgm:pt>
    <dgm:pt modelId="{3C6F6B9A-45F0-4B15-B38B-04B186250764}" type="pres">
      <dgm:prSet presAssocID="{68262841-764F-4368-8BEB-510A49AA195B}" presName="sp" presStyleCnt="0"/>
      <dgm:spPr/>
    </dgm:pt>
    <dgm:pt modelId="{BDBB8AB5-A269-4DE3-B79A-C28DEC29C155}" type="pres">
      <dgm:prSet presAssocID="{F98E5294-23E2-4779-B29C-2D49018E4E17}" presName="arrowAndChildren" presStyleCnt="0"/>
      <dgm:spPr/>
    </dgm:pt>
    <dgm:pt modelId="{FFD20017-A085-4911-B4D8-10CEA7D925B3}" type="pres">
      <dgm:prSet presAssocID="{F98E5294-23E2-4779-B29C-2D49018E4E17}" presName="parentTextArrow" presStyleLbl="node1" presStyleIdx="3" presStyleCnt="12" custScaleY="105857"/>
      <dgm:spPr/>
      <dgm:t>
        <a:bodyPr/>
        <a:lstStyle/>
        <a:p>
          <a:endParaRPr lang="en-US"/>
        </a:p>
      </dgm:t>
    </dgm:pt>
    <dgm:pt modelId="{F8BD6ED5-D508-4A94-A560-D2C50393F7A8}" type="pres">
      <dgm:prSet presAssocID="{56A6EBC8-24E5-479D-A3FD-EE70567684BB}" presName="sp" presStyleCnt="0"/>
      <dgm:spPr/>
    </dgm:pt>
    <dgm:pt modelId="{8234CD5C-2FBC-4069-8FE3-1B09898445C8}" type="pres">
      <dgm:prSet presAssocID="{B03F6FC1-409A-43EC-A409-6BC934DDAE12}" presName="arrowAndChildren" presStyleCnt="0"/>
      <dgm:spPr/>
    </dgm:pt>
    <dgm:pt modelId="{BE993A48-A3BC-49E0-A163-DE74F3F58FCB}" type="pres">
      <dgm:prSet presAssocID="{B03F6FC1-409A-43EC-A409-6BC934DDAE12}" presName="parentTextArrow" presStyleLbl="node1" presStyleIdx="4" presStyleCnt="12"/>
      <dgm:spPr/>
      <dgm:t>
        <a:bodyPr/>
        <a:lstStyle/>
        <a:p>
          <a:endParaRPr lang="en-US"/>
        </a:p>
      </dgm:t>
    </dgm:pt>
    <dgm:pt modelId="{9E973CA1-F070-478D-B827-52FB83423400}" type="pres">
      <dgm:prSet presAssocID="{B9F65FC4-B195-4C3C-9491-EB28A37691B0}" presName="sp" presStyleCnt="0"/>
      <dgm:spPr/>
    </dgm:pt>
    <dgm:pt modelId="{7A6F2E45-B531-4635-977F-4DF402CC981A}" type="pres">
      <dgm:prSet presAssocID="{6A56DCC9-510E-4458-9B07-A1D7113DD434}" presName="arrowAndChildren" presStyleCnt="0"/>
      <dgm:spPr/>
    </dgm:pt>
    <dgm:pt modelId="{79CEFCA8-9EA8-4874-BD4C-A98167AAF9BA}" type="pres">
      <dgm:prSet presAssocID="{6A56DCC9-510E-4458-9B07-A1D7113DD434}" presName="parentTextArrow" presStyleLbl="node1" presStyleIdx="5" presStyleCnt="12"/>
      <dgm:spPr/>
      <dgm:t>
        <a:bodyPr/>
        <a:lstStyle/>
        <a:p>
          <a:endParaRPr lang="en-US"/>
        </a:p>
      </dgm:t>
    </dgm:pt>
    <dgm:pt modelId="{781678A7-2580-41D7-80EB-1479100E201A}" type="pres">
      <dgm:prSet presAssocID="{F45D2B99-92E2-4BE5-B4B6-F9B97204473E}" presName="sp" presStyleCnt="0"/>
      <dgm:spPr/>
    </dgm:pt>
    <dgm:pt modelId="{978F8A63-13AC-47EB-A70E-1CF88681CB2C}" type="pres">
      <dgm:prSet presAssocID="{17AC7C49-BE3B-4914-8851-4FD34BBAE0AF}" presName="arrowAndChildren" presStyleCnt="0"/>
      <dgm:spPr/>
    </dgm:pt>
    <dgm:pt modelId="{CB082585-ADE0-436D-AA88-C090B69238A4}" type="pres">
      <dgm:prSet presAssocID="{17AC7C49-BE3B-4914-8851-4FD34BBAE0AF}" presName="parentTextArrow" presStyleLbl="node1" presStyleIdx="6" presStyleCnt="12"/>
      <dgm:spPr/>
      <dgm:t>
        <a:bodyPr/>
        <a:lstStyle/>
        <a:p>
          <a:endParaRPr lang="en-US"/>
        </a:p>
      </dgm:t>
    </dgm:pt>
    <dgm:pt modelId="{96A39081-200D-47A2-A0F3-CD80C6E0F10C}" type="pres">
      <dgm:prSet presAssocID="{0DFF67C9-C24C-4631-A7A6-998C50C98D4A}" presName="sp" presStyleCnt="0"/>
      <dgm:spPr/>
    </dgm:pt>
    <dgm:pt modelId="{B6335411-7D4C-4889-8463-0E0F941BF32F}" type="pres">
      <dgm:prSet presAssocID="{22EDC205-3386-42F8-B448-D613EE1839C0}" presName="arrowAndChildren" presStyleCnt="0"/>
      <dgm:spPr/>
    </dgm:pt>
    <dgm:pt modelId="{7D49A4C7-0B04-4C56-B1C4-DF1BCEAC5272}" type="pres">
      <dgm:prSet presAssocID="{22EDC205-3386-42F8-B448-D613EE1839C0}" presName="parentTextArrow" presStyleLbl="node1" presStyleIdx="7" presStyleCnt="12"/>
      <dgm:spPr/>
      <dgm:t>
        <a:bodyPr/>
        <a:lstStyle/>
        <a:p>
          <a:endParaRPr lang="en-US"/>
        </a:p>
      </dgm:t>
    </dgm:pt>
    <dgm:pt modelId="{89ABC8BE-6BA4-43D2-AEFB-C7BDF778B04F}" type="pres">
      <dgm:prSet presAssocID="{3F80DC10-61C9-4AE5-97FB-7C7A78B04F3D}" presName="sp" presStyleCnt="0"/>
      <dgm:spPr/>
    </dgm:pt>
    <dgm:pt modelId="{7C8A06A5-88DB-4064-ACC4-D7472A799F69}" type="pres">
      <dgm:prSet presAssocID="{3FF3717A-524A-455D-A8EC-5926CAAD6A32}" presName="arrowAndChildren" presStyleCnt="0"/>
      <dgm:spPr/>
    </dgm:pt>
    <dgm:pt modelId="{D4262362-B9A8-498A-B6EF-59FC679C3FDB}" type="pres">
      <dgm:prSet presAssocID="{3FF3717A-524A-455D-A8EC-5926CAAD6A32}" presName="parentTextArrow" presStyleLbl="node1" presStyleIdx="8" presStyleCnt="12"/>
      <dgm:spPr/>
      <dgm:t>
        <a:bodyPr/>
        <a:lstStyle/>
        <a:p>
          <a:endParaRPr lang="en-US"/>
        </a:p>
      </dgm:t>
    </dgm:pt>
    <dgm:pt modelId="{A6E5DB07-0E00-4617-B7B1-06D9351803F5}" type="pres">
      <dgm:prSet presAssocID="{0E0DC6ED-055C-4BD7-B965-B0D2386D26D6}" presName="sp" presStyleCnt="0"/>
      <dgm:spPr/>
    </dgm:pt>
    <dgm:pt modelId="{C59D811F-6007-43CC-96AC-70F4EDD6CDDF}" type="pres">
      <dgm:prSet presAssocID="{94DBFFA2-BD8C-4DBA-A774-0501DE67C194}" presName="arrowAndChildren" presStyleCnt="0"/>
      <dgm:spPr/>
    </dgm:pt>
    <dgm:pt modelId="{87BDBB51-7C25-4A2A-A211-1BE1E6FBFE33}" type="pres">
      <dgm:prSet presAssocID="{94DBFFA2-BD8C-4DBA-A774-0501DE67C194}" presName="parentTextArrow" presStyleLbl="node1" presStyleIdx="9" presStyleCnt="12"/>
      <dgm:spPr/>
      <dgm:t>
        <a:bodyPr/>
        <a:lstStyle/>
        <a:p>
          <a:endParaRPr lang="en-US"/>
        </a:p>
      </dgm:t>
    </dgm:pt>
    <dgm:pt modelId="{2BE068EC-840F-4296-AEDA-1FA15866FBB1}" type="pres">
      <dgm:prSet presAssocID="{3EC989C0-8193-4CE1-9D01-95290496C527}" presName="sp" presStyleCnt="0"/>
      <dgm:spPr/>
    </dgm:pt>
    <dgm:pt modelId="{FC4DEB32-DD77-492E-8BA1-DB55CBBC3DB7}" type="pres">
      <dgm:prSet presAssocID="{D99968A8-9284-4B9D-9397-785370A71F1B}" presName="arrowAndChildren" presStyleCnt="0"/>
      <dgm:spPr/>
    </dgm:pt>
    <dgm:pt modelId="{E0C9539D-E48C-4E55-BB9F-A38763D092C9}" type="pres">
      <dgm:prSet presAssocID="{D99968A8-9284-4B9D-9397-785370A71F1B}" presName="parentTextArrow" presStyleLbl="node1" presStyleIdx="10" presStyleCnt="12"/>
      <dgm:spPr/>
      <dgm:t>
        <a:bodyPr/>
        <a:lstStyle/>
        <a:p>
          <a:endParaRPr lang="en-US"/>
        </a:p>
      </dgm:t>
    </dgm:pt>
    <dgm:pt modelId="{9EC941CA-A29E-43FF-BEBE-91C798DEA3EF}" type="pres">
      <dgm:prSet presAssocID="{EB3A59BB-8705-44C7-9A2A-8A8413FF08D8}" presName="sp" presStyleCnt="0"/>
      <dgm:spPr/>
    </dgm:pt>
    <dgm:pt modelId="{4DB5FAE9-C1B5-401B-B38D-EDA7082FD8D1}" type="pres">
      <dgm:prSet presAssocID="{C4847ED1-29AA-4505-A9E4-8FC14EE443D1}" presName="arrowAndChildren" presStyleCnt="0"/>
      <dgm:spPr/>
    </dgm:pt>
    <dgm:pt modelId="{17387520-E9FE-49AC-B522-6FB1F1285190}" type="pres">
      <dgm:prSet presAssocID="{C4847ED1-29AA-4505-A9E4-8FC14EE443D1}" presName="parentTextArrow" presStyleLbl="node1" presStyleIdx="11" presStyleCnt="12"/>
      <dgm:spPr/>
      <dgm:t>
        <a:bodyPr/>
        <a:lstStyle/>
        <a:p>
          <a:endParaRPr lang="en-US"/>
        </a:p>
      </dgm:t>
    </dgm:pt>
  </dgm:ptLst>
  <dgm:cxnLst>
    <dgm:cxn modelId="{B87F1B90-B4F9-4D44-B5BF-03380D3BF376}" srcId="{1D29E2B6-4F44-487C-8A10-18882F5F603D}" destId="{64E28B87-FF5A-46F6-98F4-22635E931CB4}" srcOrd="9" destOrd="0" parTransId="{E49B5AA8-5690-48F3-B073-3CB3183D0F21}" sibTransId="{9D895537-63E2-4274-9A86-60EB0E480284}"/>
    <dgm:cxn modelId="{7E42EC66-AEE5-44AC-8D1A-94227AE9C83A}" type="presOf" srcId="{6A56DCC9-510E-4458-9B07-A1D7113DD434}" destId="{79CEFCA8-9EA8-4874-BD4C-A98167AAF9BA}" srcOrd="0" destOrd="0" presId="urn:microsoft.com/office/officeart/2005/8/layout/process4"/>
    <dgm:cxn modelId="{6FAB6D9B-056D-4764-BDE7-B47BF1501628}" type="presOf" srcId="{B03F6FC1-409A-43EC-A409-6BC934DDAE12}" destId="{BE993A48-A3BC-49E0-A163-DE74F3F58FCB}" srcOrd="0" destOrd="0" presId="urn:microsoft.com/office/officeart/2005/8/layout/process4"/>
    <dgm:cxn modelId="{2DBA2B6A-7DB8-4307-9C73-17ABE121BAC4}" type="presOf" srcId="{9E343300-2BA6-4BD1-AF60-5028B397DE54}" destId="{DB7808CF-9847-4EEF-8C99-9490BF2E0D0F}" srcOrd="0" destOrd="0" presId="urn:microsoft.com/office/officeart/2005/8/layout/process4"/>
    <dgm:cxn modelId="{CD7BBF82-4D55-4206-B929-A1B8E5C23796}" srcId="{1D29E2B6-4F44-487C-8A10-18882F5F603D}" destId="{B03F6FC1-409A-43EC-A409-6BC934DDAE12}" srcOrd="7" destOrd="0" parTransId="{A414BDF5-1D79-4877-825D-A8CD94E1E868}" sibTransId="{56A6EBC8-24E5-479D-A3FD-EE70567684BB}"/>
    <dgm:cxn modelId="{F817130E-39B2-4EF5-9B67-C12DE9EF1AA0}" srcId="{1D29E2B6-4F44-487C-8A10-18882F5F603D}" destId="{D99968A8-9284-4B9D-9397-785370A71F1B}" srcOrd="1" destOrd="0" parTransId="{66918B00-DA49-4884-8594-01CEC86B01A8}" sibTransId="{3EC989C0-8193-4CE1-9D01-95290496C527}"/>
    <dgm:cxn modelId="{4B953AFF-161F-4AB2-BEAB-CBF7B86346DE}" type="presOf" srcId="{D99968A8-9284-4B9D-9397-785370A71F1B}" destId="{E0C9539D-E48C-4E55-BB9F-A38763D092C9}" srcOrd="0" destOrd="0" presId="urn:microsoft.com/office/officeart/2005/8/layout/process4"/>
    <dgm:cxn modelId="{DD96F3E9-4859-48CE-B400-52AED4CF78AC}" srcId="{1D29E2B6-4F44-487C-8A10-18882F5F603D}" destId="{6A56DCC9-510E-4458-9B07-A1D7113DD434}" srcOrd="6" destOrd="0" parTransId="{DD023268-461C-4EFC-BBCF-FA2D5F962492}" sibTransId="{B9F65FC4-B195-4C3C-9491-EB28A37691B0}"/>
    <dgm:cxn modelId="{776ADF2B-9FAA-443F-B61E-F5389380A841}" srcId="{1D29E2B6-4F44-487C-8A10-18882F5F603D}" destId="{3FF3717A-524A-455D-A8EC-5926CAAD6A32}" srcOrd="3" destOrd="0" parTransId="{EEC1FB02-8E3E-4F10-BDB4-8AAC4AC15588}" sibTransId="{3F80DC10-61C9-4AE5-97FB-7C7A78B04F3D}"/>
    <dgm:cxn modelId="{784A4AF1-36B0-4A16-AB3D-7F18A77062E4}" srcId="{1D29E2B6-4F44-487C-8A10-18882F5F603D}" destId="{94DBFFA2-BD8C-4DBA-A774-0501DE67C194}" srcOrd="2" destOrd="0" parTransId="{F71AF6FE-B755-4E64-A593-4E1E513DC142}" sibTransId="{0E0DC6ED-055C-4BD7-B965-B0D2386D26D6}"/>
    <dgm:cxn modelId="{66358134-DD66-4DAE-8263-5D91B772B577}" srcId="{1D29E2B6-4F44-487C-8A10-18882F5F603D}" destId="{9E343300-2BA6-4BD1-AF60-5028B397DE54}" srcOrd="11" destOrd="0" parTransId="{DD553A5A-8299-4C79-A279-0EF92CC3D6FA}" sibTransId="{AFB27569-3064-40B5-B4EE-994A664A9893}"/>
    <dgm:cxn modelId="{3E524B86-090E-4529-9F94-BF136794E931}" srcId="{1D29E2B6-4F44-487C-8A10-18882F5F603D}" destId="{22EDC205-3386-42F8-B448-D613EE1839C0}" srcOrd="4" destOrd="0" parTransId="{A419CC6D-F827-4163-9353-77882E57102F}" sibTransId="{0DFF67C9-C24C-4631-A7A6-998C50C98D4A}"/>
    <dgm:cxn modelId="{7DA97A5E-70C9-4DE2-A171-AE4634435C83}" type="presOf" srcId="{64E28B87-FF5A-46F6-98F4-22635E931CB4}" destId="{767276C0-94D8-4244-8C0A-4750A04790CC}" srcOrd="0" destOrd="0" presId="urn:microsoft.com/office/officeart/2005/8/layout/process4"/>
    <dgm:cxn modelId="{43D9B58D-B6F1-4A10-8460-AD4ED6694F0F}" srcId="{1D29E2B6-4F44-487C-8A10-18882F5F603D}" destId="{3270BB55-1A87-4216-BF0F-9DFBC2BE9993}" srcOrd="10" destOrd="0" parTransId="{F8CA4AA0-11F8-4CA3-98D9-2ABBCD651FC4}" sibTransId="{FC6F5467-BF21-4D7E-8251-8DB4FB1F3CFA}"/>
    <dgm:cxn modelId="{CA003BC6-07F7-41F6-9FD5-374A5FE0E878}" srcId="{1D29E2B6-4F44-487C-8A10-18882F5F603D}" destId="{F98E5294-23E2-4779-B29C-2D49018E4E17}" srcOrd="8" destOrd="0" parTransId="{7B458EC8-0B3F-47DA-B77C-B81717E23C6D}" sibTransId="{68262841-764F-4368-8BEB-510A49AA195B}"/>
    <dgm:cxn modelId="{CD7AB3B4-336E-4C7E-AA4E-3CDC185405EA}" srcId="{1D29E2B6-4F44-487C-8A10-18882F5F603D}" destId="{C4847ED1-29AA-4505-A9E4-8FC14EE443D1}" srcOrd="0" destOrd="0" parTransId="{C0DEA8D9-36F8-4672-8004-2615314C582A}" sibTransId="{EB3A59BB-8705-44C7-9A2A-8A8413FF08D8}"/>
    <dgm:cxn modelId="{C7547CF4-C261-4B31-834F-FE4450427A7C}" type="presOf" srcId="{F98E5294-23E2-4779-B29C-2D49018E4E17}" destId="{FFD20017-A085-4911-B4D8-10CEA7D925B3}" srcOrd="0" destOrd="0" presId="urn:microsoft.com/office/officeart/2005/8/layout/process4"/>
    <dgm:cxn modelId="{FDA7E138-B93D-4EBD-9B24-29753235AAB8}" type="presOf" srcId="{3FF3717A-524A-455D-A8EC-5926CAAD6A32}" destId="{D4262362-B9A8-498A-B6EF-59FC679C3FDB}" srcOrd="0" destOrd="0" presId="urn:microsoft.com/office/officeart/2005/8/layout/process4"/>
    <dgm:cxn modelId="{0261BB3C-6A0F-4985-8F7A-DA85957960AC}" type="presOf" srcId="{17AC7C49-BE3B-4914-8851-4FD34BBAE0AF}" destId="{CB082585-ADE0-436D-AA88-C090B69238A4}" srcOrd="0" destOrd="0" presId="urn:microsoft.com/office/officeart/2005/8/layout/process4"/>
    <dgm:cxn modelId="{33F33E1A-DA50-428F-9E18-08A57D9EB409}" type="presOf" srcId="{1D29E2B6-4F44-487C-8A10-18882F5F603D}" destId="{9811D0A2-B9AE-4910-82B0-D945A5942686}" srcOrd="0" destOrd="0" presId="urn:microsoft.com/office/officeart/2005/8/layout/process4"/>
    <dgm:cxn modelId="{ECE770F7-6E7D-48AC-AA43-EB87A5A51447}" type="presOf" srcId="{94DBFFA2-BD8C-4DBA-A774-0501DE67C194}" destId="{87BDBB51-7C25-4A2A-A211-1BE1E6FBFE33}" srcOrd="0" destOrd="0" presId="urn:microsoft.com/office/officeart/2005/8/layout/process4"/>
    <dgm:cxn modelId="{36175B76-2913-4E68-A789-DC40B3E04561}" type="presOf" srcId="{C4847ED1-29AA-4505-A9E4-8FC14EE443D1}" destId="{17387520-E9FE-49AC-B522-6FB1F1285190}" srcOrd="0" destOrd="0" presId="urn:microsoft.com/office/officeart/2005/8/layout/process4"/>
    <dgm:cxn modelId="{AC6FC5AB-EEE7-462F-8F4C-9B7709167834}" type="presOf" srcId="{22EDC205-3386-42F8-B448-D613EE1839C0}" destId="{7D49A4C7-0B04-4C56-B1C4-DF1BCEAC5272}" srcOrd="0" destOrd="0" presId="urn:microsoft.com/office/officeart/2005/8/layout/process4"/>
    <dgm:cxn modelId="{98316FF7-7EC0-4C85-B5F3-38921CAA5967}" type="presOf" srcId="{3270BB55-1A87-4216-BF0F-9DFBC2BE9993}" destId="{83257D57-6365-47B4-B942-69DCB6503D73}" srcOrd="0" destOrd="0" presId="urn:microsoft.com/office/officeart/2005/8/layout/process4"/>
    <dgm:cxn modelId="{A44A185D-099A-4179-BC7C-3BC59AE03643}" srcId="{1D29E2B6-4F44-487C-8A10-18882F5F603D}" destId="{17AC7C49-BE3B-4914-8851-4FD34BBAE0AF}" srcOrd="5" destOrd="0" parTransId="{E3526581-116D-4BD0-9FB9-1371F76098A6}" sibTransId="{F45D2B99-92E2-4BE5-B4B6-F9B97204473E}"/>
    <dgm:cxn modelId="{795348B6-2D2A-4369-91B5-9CE5E28EA14C}" type="presParOf" srcId="{9811D0A2-B9AE-4910-82B0-D945A5942686}" destId="{47B1477A-AF95-440D-8664-D4945D41F748}" srcOrd="0" destOrd="0" presId="urn:microsoft.com/office/officeart/2005/8/layout/process4"/>
    <dgm:cxn modelId="{555D4B24-8504-455C-9D3A-E7439153B651}" type="presParOf" srcId="{47B1477A-AF95-440D-8664-D4945D41F748}" destId="{DB7808CF-9847-4EEF-8C99-9490BF2E0D0F}" srcOrd="0" destOrd="0" presId="urn:microsoft.com/office/officeart/2005/8/layout/process4"/>
    <dgm:cxn modelId="{C4D1C4E6-FB6F-4549-AC57-37BEB5CD4A65}" type="presParOf" srcId="{9811D0A2-B9AE-4910-82B0-D945A5942686}" destId="{09A8F5C0-F994-4257-8F6A-124F51DE54A3}" srcOrd="1" destOrd="0" presId="urn:microsoft.com/office/officeart/2005/8/layout/process4"/>
    <dgm:cxn modelId="{44396009-0918-4916-B06F-D438F31C9FE1}" type="presParOf" srcId="{9811D0A2-B9AE-4910-82B0-D945A5942686}" destId="{A723E4BD-E396-43D5-ADFE-026238D055EB}" srcOrd="2" destOrd="0" presId="urn:microsoft.com/office/officeart/2005/8/layout/process4"/>
    <dgm:cxn modelId="{85FFA805-B4BC-4B77-9CCC-AD30EC864C2A}" type="presParOf" srcId="{A723E4BD-E396-43D5-ADFE-026238D055EB}" destId="{83257D57-6365-47B4-B942-69DCB6503D73}" srcOrd="0" destOrd="0" presId="urn:microsoft.com/office/officeart/2005/8/layout/process4"/>
    <dgm:cxn modelId="{583DA58E-7A64-448E-9325-EAE2EBBA449E}" type="presParOf" srcId="{9811D0A2-B9AE-4910-82B0-D945A5942686}" destId="{96FAE3CB-587F-4BB9-B61A-C7F057517399}" srcOrd="3" destOrd="0" presId="urn:microsoft.com/office/officeart/2005/8/layout/process4"/>
    <dgm:cxn modelId="{7022F837-269D-46FE-8D6F-84421F58C6E0}" type="presParOf" srcId="{9811D0A2-B9AE-4910-82B0-D945A5942686}" destId="{69F6608B-A31F-4A97-88AE-439ED8FE7B88}" srcOrd="4" destOrd="0" presId="urn:microsoft.com/office/officeart/2005/8/layout/process4"/>
    <dgm:cxn modelId="{FF901791-CF3C-4FC0-9F76-04ECB73A653B}" type="presParOf" srcId="{69F6608B-A31F-4A97-88AE-439ED8FE7B88}" destId="{767276C0-94D8-4244-8C0A-4750A04790CC}" srcOrd="0" destOrd="0" presId="urn:microsoft.com/office/officeart/2005/8/layout/process4"/>
    <dgm:cxn modelId="{267CF8C0-6C4C-4293-B902-684457F5E045}" type="presParOf" srcId="{9811D0A2-B9AE-4910-82B0-D945A5942686}" destId="{3C6F6B9A-45F0-4B15-B38B-04B186250764}" srcOrd="5" destOrd="0" presId="urn:microsoft.com/office/officeart/2005/8/layout/process4"/>
    <dgm:cxn modelId="{C8568446-E5FB-45D8-9983-5E8E2FAE06B1}" type="presParOf" srcId="{9811D0A2-B9AE-4910-82B0-D945A5942686}" destId="{BDBB8AB5-A269-4DE3-B79A-C28DEC29C155}" srcOrd="6" destOrd="0" presId="urn:microsoft.com/office/officeart/2005/8/layout/process4"/>
    <dgm:cxn modelId="{21C1222F-1860-4635-AEF8-8CD5212BD91A}" type="presParOf" srcId="{BDBB8AB5-A269-4DE3-B79A-C28DEC29C155}" destId="{FFD20017-A085-4911-B4D8-10CEA7D925B3}" srcOrd="0" destOrd="0" presId="urn:microsoft.com/office/officeart/2005/8/layout/process4"/>
    <dgm:cxn modelId="{729FC4AD-021E-45EC-B393-41CE089CD139}" type="presParOf" srcId="{9811D0A2-B9AE-4910-82B0-D945A5942686}" destId="{F8BD6ED5-D508-4A94-A560-D2C50393F7A8}" srcOrd="7" destOrd="0" presId="urn:microsoft.com/office/officeart/2005/8/layout/process4"/>
    <dgm:cxn modelId="{377CB1FE-9033-4BD9-B8EF-5CE4D40EEFD9}" type="presParOf" srcId="{9811D0A2-B9AE-4910-82B0-D945A5942686}" destId="{8234CD5C-2FBC-4069-8FE3-1B09898445C8}" srcOrd="8" destOrd="0" presId="urn:microsoft.com/office/officeart/2005/8/layout/process4"/>
    <dgm:cxn modelId="{E5C240E1-7D02-409C-893F-E4B84C9EC196}" type="presParOf" srcId="{8234CD5C-2FBC-4069-8FE3-1B09898445C8}" destId="{BE993A48-A3BC-49E0-A163-DE74F3F58FCB}" srcOrd="0" destOrd="0" presId="urn:microsoft.com/office/officeart/2005/8/layout/process4"/>
    <dgm:cxn modelId="{954976F2-8AF6-439D-B41D-E7D7F0103497}" type="presParOf" srcId="{9811D0A2-B9AE-4910-82B0-D945A5942686}" destId="{9E973CA1-F070-478D-B827-52FB83423400}" srcOrd="9" destOrd="0" presId="urn:microsoft.com/office/officeart/2005/8/layout/process4"/>
    <dgm:cxn modelId="{836745CF-4D60-4692-BE40-923071A07145}" type="presParOf" srcId="{9811D0A2-B9AE-4910-82B0-D945A5942686}" destId="{7A6F2E45-B531-4635-977F-4DF402CC981A}" srcOrd="10" destOrd="0" presId="urn:microsoft.com/office/officeart/2005/8/layout/process4"/>
    <dgm:cxn modelId="{27FB4B1C-0AB3-49B6-9AEA-B6F5751769A2}" type="presParOf" srcId="{7A6F2E45-B531-4635-977F-4DF402CC981A}" destId="{79CEFCA8-9EA8-4874-BD4C-A98167AAF9BA}" srcOrd="0" destOrd="0" presId="urn:microsoft.com/office/officeart/2005/8/layout/process4"/>
    <dgm:cxn modelId="{3A5B9B14-2876-4354-B6F3-4A660AB35544}" type="presParOf" srcId="{9811D0A2-B9AE-4910-82B0-D945A5942686}" destId="{781678A7-2580-41D7-80EB-1479100E201A}" srcOrd="11" destOrd="0" presId="urn:microsoft.com/office/officeart/2005/8/layout/process4"/>
    <dgm:cxn modelId="{D52A95EC-2E1F-4866-93B6-EB7089627550}" type="presParOf" srcId="{9811D0A2-B9AE-4910-82B0-D945A5942686}" destId="{978F8A63-13AC-47EB-A70E-1CF88681CB2C}" srcOrd="12" destOrd="0" presId="urn:microsoft.com/office/officeart/2005/8/layout/process4"/>
    <dgm:cxn modelId="{3EC55388-2B57-4643-B7AF-AE85F47DCD5A}" type="presParOf" srcId="{978F8A63-13AC-47EB-A70E-1CF88681CB2C}" destId="{CB082585-ADE0-436D-AA88-C090B69238A4}" srcOrd="0" destOrd="0" presId="urn:microsoft.com/office/officeart/2005/8/layout/process4"/>
    <dgm:cxn modelId="{A088297C-D3F1-4D73-B274-E8974F887F40}" type="presParOf" srcId="{9811D0A2-B9AE-4910-82B0-D945A5942686}" destId="{96A39081-200D-47A2-A0F3-CD80C6E0F10C}" srcOrd="13" destOrd="0" presId="urn:microsoft.com/office/officeart/2005/8/layout/process4"/>
    <dgm:cxn modelId="{68AFC138-6A42-454F-956F-D9B2866EEA42}" type="presParOf" srcId="{9811D0A2-B9AE-4910-82B0-D945A5942686}" destId="{B6335411-7D4C-4889-8463-0E0F941BF32F}" srcOrd="14" destOrd="0" presId="urn:microsoft.com/office/officeart/2005/8/layout/process4"/>
    <dgm:cxn modelId="{E4087FE4-A92F-4B83-9C52-B89694317B99}" type="presParOf" srcId="{B6335411-7D4C-4889-8463-0E0F941BF32F}" destId="{7D49A4C7-0B04-4C56-B1C4-DF1BCEAC5272}" srcOrd="0" destOrd="0" presId="urn:microsoft.com/office/officeart/2005/8/layout/process4"/>
    <dgm:cxn modelId="{889EC426-D2B0-45A3-82FA-431D2CC9CF9E}" type="presParOf" srcId="{9811D0A2-B9AE-4910-82B0-D945A5942686}" destId="{89ABC8BE-6BA4-43D2-AEFB-C7BDF778B04F}" srcOrd="15" destOrd="0" presId="urn:microsoft.com/office/officeart/2005/8/layout/process4"/>
    <dgm:cxn modelId="{C36E4E03-D93A-4B90-BCDF-4692D356FA60}" type="presParOf" srcId="{9811D0A2-B9AE-4910-82B0-D945A5942686}" destId="{7C8A06A5-88DB-4064-ACC4-D7472A799F69}" srcOrd="16" destOrd="0" presId="urn:microsoft.com/office/officeart/2005/8/layout/process4"/>
    <dgm:cxn modelId="{99A6117B-80B1-496B-A708-F9F44692F7A3}" type="presParOf" srcId="{7C8A06A5-88DB-4064-ACC4-D7472A799F69}" destId="{D4262362-B9A8-498A-B6EF-59FC679C3FDB}" srcOrd="0" destOrd="0" presId="urn:microsoft.com/office/officeart/2005/8/layout/process4"/>
    <dgm:cxn modelId="{8B73BEF9-5047-4E6E-8C2C-9AC34FD8A39A}" type="presParOf" srcId="{9811D0A2-B9AE-4910-82B0-D945A5942686}" destId="{A6E5DB07-0E00-4617-B7B1-06D9351803F5}" srcOrd="17" destOrd="0" presId="urn:microsoft.com/office/officeart/2005/8/layout/process4"/>
    <dgm:cxn modelId="{D6DBF41B-7DA9-4D07-A2B0-1622EA9B9D67}" type="presParOf" srcId="{9811D0A2-B9AE-4910-82B0-D945A5942686}" destId="{C59D811F-6007-43CC-96AC-70F4EDD6CDDF}" srcOrd="18" destOrd="0" presId="urn:microsoft.com/office/officeart/2005/8/layout/process4"/>
    <dgm:cxn modelId="{9E334EAD-E585-4AAE-AC9F-CEB50BEFEE2E}" type="presParOf" srcId="{C59D811F-6007-43CC-96AC-70F4EDD6CDDF}" destId="{87BDBB51-7C25-4A2A-A211-1BE1E6FBFE33}" srcOrd="0" destOrd="0" presId="urn:microsoft.com/office/officeart/2005/8/layout/process4"/>
    <dgm:cxn modelId="{CBE85B64-A200-4A0D-8DBA-D02F0095AFF1}" type="presParOf" srcId="{9811D0A2-B9AE-4910-82B0-D945A5942686}" destId="{2BE068EC-840F-4296-AEDA-1FA15866FBB1}" srcOrd="19" destOrd="0" presId="urn:microsoft.com/office/officeart/2005/8/layout/process4"/>
    <dgm:cxn modelId="{E7528999-0CFA-4EC7-A58A-7FA27C978BC9}" type="presParOf" srcId="{9811D0A2-B9AE-4910-82B0-D945A5942686}" destId="{FC4DEB32-DD77-492E-8BA1-DB55CBBC3DB7}" srcOrd="20" destOrd="0" presId="urn:microsoft.com/office/officeart/2005/8/layout/process4"/>
    <dgm:cxn modelId="{E95B272F-7F2F-433F-A583-2584C42B6317}" type="presParOf" srcId="{FC4DEB32-DD77-492E-8BA1-DB55CBBC3DB7}" destId="{E0C9539D-E48C-4E55-BB9F-A38763D092C9}" srcOrd="0" destOrd="0" presId="urn:microsoft.com/office/officeart/2005/8/layout/process4"/>
    <dgm:cxn modelId="{7BD3D3FA-53F4-4856-830B-180EB1F8952A}" type="presParOf" srcId="{9811D0A2-B9AE-4910-82B0-D945A5942686}" destId="{9EC941CA-A29E-43FF-BEBE-91C798DEA3EF}" srcOrd="21" destOrd="0" presId="urn:microsoft.com/office/officeart/2005/8/layout/process4"/>
    <dgm:cxn modelId="{05BFAF97-1717-440E-BC23-5CA92BE2D060}" type="presParOf" srcId="{9811D0A2-B9AE-4910-82B0-D945A5942686}" destId="{4DB5FAE9-C1B5-401B-B38D-EDA7082FD8D1}" srcOrd="22" destOrd="0" presId="urn:microsoft.com/office/officeart/2005/8/layout/process4"/>
    <dgm:cxn modelId="{4AB3DE4B-9428-42B9-AEBB-21152C4A40A8}" type="presParOf" srcId="{4DB5FAE9-C1B5-401B-B38D-EDA7082FD8D1}" destId="{17387520-E9FE-49AC-B522-6FB1F128519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29E2B6-4F44-487C-8A10-18882F5F603D}" type="doc">
      <dgm:prSet loTypeId="urn:microsoft.com/office/officeart/2005/8/layout/process4" loCatId="process" qsTypeId="urn:microsoft.com/office/officeart/2005/8/quickstyle/simple3" qsCatId="simple" csTypeId="urn:microsoft.com/office/officeart/2005/8/colors/colorful1#2" csCatId="colorful" phldr="1"/>
      <dgm:spPr/>
    </dgm:pt>
    <dgm:pt modelId="{C4847ED1-29AA-4505-A9E4-8FC14EE443D1}">
      <dgm:prSet phldrT="[Text]" custT="1"/>
      <dgm:spPr/>
      <dgm:t>
        <a:bodyPr/>
        <a:lstStyle/>
        <a:p>
          <a:r>
            <a:rPr lang="en-US" sz="1200" b="1" smtClean="0"/>
            <a:t>1. Write the data in order from least to greatest.</a:t>
          </a:r>
          <a:endParaRPr lang="en-US" sz="1200" b="1" dirty="0"/>
        </a:p>
      </dgm:t>
    </dgm:pt>
    <dgm:pt modelId="{C0DEA8D9-36F8-4672-8004-2615314C582A}" type="parTrans" cxnId="{CD7AB3B4-336E-4C7E-AA4E-3CDC185405EA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EB3A59BB-8705-44C7-9A2A-8A8413FF08D8}" type="sibTrans" cxnId="{CD7AB3B4-336E-4C7E-AA4E-3CDC185405EA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D99968A8-9284-4B9D-9397-785370A71F1B}">
      <dgm:prSet phldrT="[Text]" custT="1"/>
      <dgm:spPr/>
      <dgm:t>
        <a:bodyPr/>
        <a:lstStyle/>
        <a:p>
          <a:r>
            <a:rPr lang="en-US" sz="1200" b="1" dirty="0" smtClean="0"/>
            <a:t>2. Find the median (middle).</a:t>
          </a:r>
          <a:endParaRPr lang="en-US" sz="1200" b="1" dirty="0"/>
        </a:p>
      </dgm:t>
    </dgm:pt>
    <dgm:pt modelId="{66918B00-DA49-4884-8594-01CEC86B01A8}" type="parTrans" cxnId="{F817130E-39B2-4EF5-9B67-C12DE9EF1AA0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3EC989C0-8193-4CE1-9D01-95290496C527}" type="sibTrans" cxnId="{F817130E-39B2-4EF5-9B67-C12DE9EF1AA0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94DBFFA2-BD8C-4DBA-A774-0501DE67C194}">
      <dgm:prSet phldrT="[Text]" custT="1"/>
      <dgm:spPr/>
      <dgm:t>
        <a:bodyPr/>
        <a:lstStyle/>
        <a:p>
          <a:r>
            <a:rPr lang="en-US" sz="1200" b="1" dirty="0" smtClean="0"/>
            <a:t>3. Find the lower quartile (middle of the bottom half).</a:t>
          </a:r>
          <a:endParaRPr lang="en-US" sz="1200" b="1" dirty="0"/>
        </a:p>
      </dgm:t>
    </dgm:pt>
    <dgm:pt modelId="{F71AF6FE-B755-4E64-A593-4E1E513DC142}" type="parTrans" cxnId="{784A4AF1-36B0-4A16-AB3D-7F18A77062E4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0E0DC6ED-055C-4BD7-B965-B0D2386D26D6}" type="sibTrans" cxnId="{784A4AF1-36B0-4A16-AB3D-7F18A77062E4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3FF3717A-524A-455D-A8EC-5926CAAD6A32}">
      <dgm:prSet custT="1"/>
      <dgm:spPr/>
      <dgm:t>
        <a:bodyPr/>
        <a:lstStyle/>
        <a:p>
          <a:r>
            <a:rPr lang="en-US" sz="1200" b="1" dirty="0" smtClean="0"/>
            <a:t>4. Find the upper quartile (middle of the top half).</a:t>
          </a:r>
          <a:endParaRPr lang="en-US" sz="1200" b="1" dirty="0"/>
        </a:p>
      </dgm:t>
    </dgm:pt>
    <dgm:pt modelId="{EEC1FB02-8E3E-4F10-BDB4-8AAC4AC15588}" type="parTrans" cxnId="{776ADF2B-9FAA-443F-B61E-F5389380A841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3F80DC10-61C9-4AE5-97FB-7C7A78B04F3D}" type="sibTrans" cxnId="{776ADF2B-9FAA-443F-B61E-F5389380A841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22EDC205-3386-42F8-B448-D613EE1839C0}">
      <dgm:prSet custT="1"/>
      <dgm:spPr/>
      <dgm:t>
        <a:bodyPr/>
        <a:lstStyle/>
        <a:p>
          <a:r>
            <a:rPr lang="en-US" sz="1200" b="1" dirty="0" smtClean="0"/>
            <a:t>5. Find the lower extreme (minimum).</a:t>
          </a:r>
          <a:endParaRPr lang="en-US" sz="1200" b="1" dirty="0"/>
        </a:p>
      </dgm:t>
    </dgm:pt>
    <dgm:pt modelId="{A419CC6D-F827-4163-9353-77882E57102F}" type="parTrans" cxnId="{3E524B86-090E-4529-9F94-BF136794E931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0DFF67C9-C24C-4631-A7A6-998C50C98D4A}" type="sibTrans" cxnId="{3E524B86-090E-4529-9F94-BF136794E931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6A56DCC9-510E-4458-9B07-A1D7113DD434}">
      <dgm:prSet custT="1"/>
      <dgm:spPr/>
      <dgm:t>
        <a:bodyPr/>
        <a:lstStyle/>
        <a:p>
          <a:r>
            <a:rPr lang="en-US" sz="1200" b="1" smtClean="0"/>
            <a:t>7. Draw a number line.</a:t>
          </a:r>
          <a:endParaRPr lang="en-US" sz="1200" b="1" dirty="0"/>
        </a:p>
      </dgm:t>
    </dgm:pt>
    <dgm:pt modelId="{DD023268-461C-4EFC-BBCF-FA2D5F962492}" type="parTrans" cxnId="{DD96F3E9-4859-48CE-B400-52AED4CF78AC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B9F65FC4-B195-4C3C-9491-EB28A37691B0}" type="sibTrans" cxnId="{DD96F3E9-4859-48CE-B400-52AED4CF78AC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B03F6FC1-409A-43EC-A409-6BC934DDAE12}">
      <dgm:prSet custT="1"/>
      <dgm:spPr/>
      <dgm:t>
        <a:bodyPr/>
        <a:lstStyle/>
        <a:p>
          <a:r>
            <a:rPr lang="en-US" sz="1200" b="1" smtClean="0"/>
            <a:t>8. Plot the above points on the number line.</a:t>
          </a:r>
          <a:endParaRPr lang="en-US" sz="1200" b="1" dirty="0"/>
        </a:p>
      </dgm:t>
    </dgm:pt>
    <dgm:pt modelId="{A414BDF5-1D79-4877-825D-A8CD94E1E868}" type="parTrans" cxnId="{CD7BBF82-4D55-4206-B929-A1B8E5C23796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56A6EBC8-24E5-479D-A3FD-EE70567684BB}" type="sibTrans" cxnId="{CD7BBF82-4D55-4206-B929-A1B8E5C23796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F98E5294-23E2-4779-B29C-2D49018E4E17}">
      <dgm:prSet custT="1"/>
      <dgm:spPr/>
      <dgm:t>
        <a:bodyPr/>
        <a:lstStyle/>
        <a:p>
          <a:r>
            <a:rPr lang="en-US" sz="1200" b="1" smtClean="0"/>
            <a:t>9. Draw a box around the lower and upper quartiles.</a:t>
          </a:r>
          <a:endParaRPr lang="en-US" sz="1200" b="1" dirty="0"/>
        </a:p>
      </dgm:t>
    </dgm:pt>
    <dgm:pt modelId="{7B458EC8-0B3F-47DA-B77C-B81717E23C6D}" type="parTrans" cxnId="{CA003BC6-07F7-41F6-9FD5-374A5FE0E878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68262841-764F-4368-8BEB-510A49AA195B}" type="sibTrans" cxnId="{CA003BC6-07F7-41F6-9FD5-374A5FE0E878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3270BB55-1A87-4216-BF0F-9DFBC2BE9993}">
      <dgm:prSet custT="1"/>
      <dgm:spPr/>
      <dgm:t>
        <a:bodyPr/>
        <a:lstStyle/>
        <a:p>
          <a:r>
            <a:rPr lang="en-US" sz="1200" b="1" smtClean="0"/>
            <a:t>11. Run whiskers from the box to the lower and upper extremes.</a:t>
          </a:r>
          <a:endParaRPr lang="en-US" sz="1200" b="1" dirty="0"/>
        </a:p>
      </dgm:t>
    </dgm:pt>
    <dgm:pt modelId="{F8CA4AA0-11F8-4CA3-98D9-2ABBCD651FC4}" type="parTrans" cxnId="{43D9B58D-B6F1-4A10-8460-AD4ED6694F0F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FC6F5467-BF21-4D7E-8251-8DB4FB1F3CFA}" type="sibTrans" cxnId="{43D9B58D-B6F1-4A10-8460-AD4ED6694F0F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9E343300-2BA6-4BD1-AF60-5028B397DE54}">
      <dgm:prSet custT="1"/>
      <dgm:spPr/>
      <dgm:t>
        <a:bodyPr/>
        <a:lstStyle/>
        <a:p>
          <a:r>
            <a:rPr lang="en-US" sz="1200" b="1" smtClean="0"/>
            <a:t>12. Find the interquartile range.</a:t>
          </a:r>
          <a:endParaRPr lang="en-US" sz="1200" b="1" dirty="0"/>
        </a:p>
      </dgm:t>
    </dgm:pt>
    <dgm:pt modelId="{DD553A5A-8299-4C79-A279-0EF92CC3D6FA}" type="parTrans" cxnId="{66358134-DD66-4DAE-8263-5D91B772B577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AFB27569-3064-40B5-B4EE-994A664A9893}" type="sibTrans" cxnId="{66358134-DD66-4DAE-8263-5D91B772B577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17AC7C49-BE3B-4914-8851-4FD34BBAE0AF}">
      <dgm:prSet custT="1"/>
      <dgm:spPr/>
      <dgm:t>
        <a:bodyPr/>
        <a:lstStyle/>
        <a:p>
          <a:r>
            <a:rPr lang="en-US" sz="1200" b="1" dirty="0" smtClean="0"/>
            <a:t>6. Find the upper extreme (maximum).</a:t>
          </a:r>
          <a:endParaRPr lang="en-US" sz="1200" b="1" dirty="0"/>
        </a:p>
      </dgm:t>
    </dgm:pt>
    <dgm:pt modelId="{E3526581-116D-4BD0-9FB9-1371F76098A6}" type="parTrans" cxnId="{A44A185D-099A-4179-BC7C-3BC59AE03643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F45D2B99-92E2-4BE5-B4B6-F9B97204473E}" type="sibTrans" cxnId="{A44A185D-099A-4179-BC7C-3BC59AE03643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64E28B87-FF5A-46F6-98F4-22635E931CB4}">
      <dgm:prSet custT="1"/>
      <dgm:spPr/>
      <dgm:t>
        <a:bodyPr/>
        <a:lstStyle/>
        <a:p>
          <a:r>
            <a:rPr lang="en-US" sz="1200" b="1" smtClean="0"/>
            <a:t>10. Draw a vertical line at the median.</a:t>
          </a:r>
          <a:endParaRPr lang="en-US" sz="1200" b="1" dirty="0"/>
        </a:p>
      </dgm:t>
    </dgm:pt>
    <dgm:pt modelId="{E49B5AA8-5690-48F3-B073-3CB3183D0F21}" type="parTrans" cxnId="{B87F1B90-B4F9-4D44-B5BF-03380D3BF376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9D895537-63E2-4274-9A86-60EB0E480284}" type="sibTrans" cxnId="{B87F1B90-B4F9-4D44-B5BF-03380D3BF376}">
      <dgm:prSet/>
      <dgm:spPr/>
      <dgm:t>
        <a:bodyPr/>
        <a:lstStyle/>
        <a:p>
          <a:endParaRPr lang="en-US" sz="1200" b="1">
            <a:solidFill>
              <a:schemeClr val="bg1"/>
            </a:solidFill>
          </a:endParaRPr>
        </a:p>
      </dgm:t>
    </dgm:pt>
    <dgm:pt modelId="{9811D0A2-B9AE-4910-82B0-D945A5942686}" type="pres">
      <dgm:prSet presAssocID="{1D29E2B6-4F44-487C-8A10-18882F5F603D}" presName="Name0" presStyleCnt="0">
        <dgm:presLayoutVars>
          <dgm:dir/>
          <dgm:animLvl val="lvl"/>
          <dgm:resizeHandles val="exact"/>
        </dgm:presLayoutVars>
      </dgm:prSet>
      <dgm:spPr/>
    </dgm:pt>
    <dgm:pt modelId="{47B1477A-AF95-440D-8664-D4945D41F748}" type="pres">
      <dgm:prSet presAssocID="{9E343300-2BA6-4BD1-AF60-5028B397DE54}" presName="boxAndChildren" presStyleCnt="0"/>
      <dgm:spPr/>
    </dgm:pt>
    <dgm:pt modelId="{DB7808CF-9847-4EEF-8C99-9490BF2E0D0F}" type="pres">
      <dgm:prSet presAssocID="{9E343300-2BA6-4BD1-AF60-5028B397DE54}" presName="parentTextBox" presStyleLbl="node1" presStyleIdx="0" presStyleCnt="12"/>
      <dgm:spPr/>
      <dgm:t>
        <a:bodyPr/>
        <a:lstStyle/>
        <a:p>
          <a:endParaRPr lang="en-US"/>
        </a:p>
      </dgm:t>
    </dgm:pt>
    <dgm:pt modelId="{09A8F5C0-F994-4257-8F6A-124F51DE54A3}" type="pres">
      <dgm:prSet presAssocID="{FC6F5467-BF21-4D7E-8251-8DB4FB1F3CFA}" presName="sp" presStyleCnt="0"/>
      <dgm:spPr/>
    </dgm:pt>
    <dgm:pt modelId="{A723E4BD-E396-43D5-ADFE-026238D055EB}" type="pres">
      <dgm:prSet presAssocID="{3270BB55-1A87-4216-BF0F-9DFBC2BE9993}" presName="arrowAndChildren" presStyleCnt="0"/>
      <dgm:spPr/>
    </dgm:pt>
    <dgm:pt modelId="{83257D57-6365-47B4-B942-69DCB6503D73}" type="pres">
      <dgm:prSet presAssocID="{3270BB55-1A87-4216-BF0F-9DFBC2BE9993}" presName="parentTextArrow" presStyleLbl="node1" presStyleIdx="1" presStyleCnt="12"/>
      <dgm:spPr/>
      <dgm:t>
        <a:bodyPr/>
        <a:lstStyle/>
        <a:p>
          <a:endParaRPr lang="en-US"/>
        </a:p>
      </dgm:t>
    </dgm:pt>
    <dgm:pt modelId="{96FAE3CB-587F-4BB9-B61A-C7F057517399}" type="pres">
      <dgm:prSet presAssocID="{9D895537-63E2-4274-9A86-60EB0E480284}" presName="sp" presStyleCnt="0"/>
      <dgm:spPr/>
    </dgm:pt>
    <dgm:pt modelId="{69F6608B-A31F-4A97-88AE-439ED8FE7B88}" type="pres">
      <dgm:prSet presAssocID="{64E28B87-FF5A-46F6-98F4-22635E931CB4}" presName="arrowAndChildren" presStyleCnt="0"/>
      <dgm:spPr/>
    </dgm:pt>
    <dgm:pt modelId="{767276C0-94D8-4244-8C0A-4750A04790CC}" type="pres">
      <dgm:prSet presAssocID="{64E28B87-FF5A-46F6-98F4-22635E931CB4}" presName="parentTextArrow" presStyleLbl="node1" presStyleIdx="2" presStyleCnt="12"/>
      <dgm:spPr/>
      <dgm:t>
        <a:bodyPr/>
        <a:lstStyle/>
        <a:p>
          <a:endParaRPr lang="en-US"/>
        </a:p>
      </dgm:t>
    </dgm:pt>
    <dgm:pt modelId="{3C6F6B9A-45F0-4B15-B38B-04B186250764}" type="pres">
      <dgm:prSet presAssocID="{68262841-764F-4368-8BEB-510A49AA195B}" presName="sp" presStyleCnt="0"/>
      <dgm:spPr/>
    </dgm:pt>
    <dgm:pt modelId="{BDBB8AB5-A269-4DE3-B79A-C28DEC29C155}" type="pres">
      <dgm:prSet presAssocID="{F98E5294-23E2-4779-B29C-2D49018E4E17}" presName="arrowAndChildren" presStyleCnt="0"/>
      <dgm:spPr/>
    </dgm:pt>
    <dgm:pt modelId="{FFD20017-A085-4911-B4D8-10CEA7D925B3}" type="pres">
      <dgm:prSet presAssocID="{F98E5294-23E2-4779-B29C-2D49018E4E17}" presName="parentTextArrow" presStyleLbl="node1" presStyleIdx="3" presStyleCnt="12" custScaleY="105857"/>
      <dgm:spPr/>
      <dgm:t>
        <a:bodyPr/>
        <a:lstStyle/>
        <a:p>
          <a:endParaRPr lang="en-US"/>
        </a:p>
      </dgm:t>
    </dgm:pt>
    <dgm:pt modelId="{F8BD6ED5-D508-4A94-A560-D2C50393F7A8}" type="pres">
      <dgm:prSet presAssocID="{56A6EBC8-24E5-479D-A3FD-EE70567684BB}" presName="sp" presStyleCnt="0"/>
      <dgm:spPr/>
    </dgm:pt>
    <dgm:pt modelId="{8234CD5C-2FBC-4069-8FE3-1B09898445C8}" type="pres">
      <dgm:prSet presAssocID="{B03F6FC1-409A-43EC-A409-6BC934DDAE12}" presName="arrowAndChildren" presStyleCnt="0"/>
      <dgm:spPr/>
    </dgm:pt>
    <dgm:pt modelId="{BE993A48-A3BC-49E0-A163-DE74F3F58FCB}" type="pres">
      <dgm:prSet presAssocID="{B03F6FC1-409A-43EC-A409-6BC934DDAE12}" presName="parentTextArrow" presStyleLbl="node1" presStyleIdx="4" presStyleCnt="12"/>
      <dgm:spPr/>
      <dgm:t>
        <a:bodyPr/>
        <a:lstStyle/>
        <a:p>
          <a:endParaRPr lang="en-US"/>
        </a:p>
      </dgm:t>
    </dgm:pt>
    <dgm:pt modelId="{9E973CA1-F070-478D-B827-52FB83423400}" type="pres">
      <dgm:prSet presAssocID="{B9F65FC4-B195-4C3C-9491-EB28A37691B0}" presName="sp" presStyleCnt="0"/>
      <dgm:spPr/>
    </dgm:pt>
    <dgm:pt modelId="{7A6F2E45-B531-4635-977F-4DF402CC981A}" type="pres">
      <dgm:prSet presAssocID="{6A56DCC9-510E-4458-9B07-A1D7113DD434}" presName="arrowAndChildren" presStyleCnt="0"/>
      <dgm:spPr/>
    </dgm:pt>
    <dgm:pt modelId="{79CEFCA8-9EA8-4874-BD4C-A98167AAF9BA}" type="pres">
      <dgm:prSet presAssocID="{6A56DCC9-510E-4458-9B07-A1D7113DD434}" presName="parentTextArrow" presStyleLbl="node1" presStyleIdx="5" presStyleCnt="12"/>
      <dgm:spPr/>
      <dgm:t>
        <a:bodyPr/>
        <a:lstStyle/>
        <a:p>
          <a:endParaRPr lang="en-US"/>
        </a:p>
      </dgm:t>
    </dgm:pt>
    <dgm:pt modelId="{781678A7-2580-41D7-80EB-1479100E201A}" type="pres">
      <dgm:prSet presAssocID="{F45D2B99-92E2-4BE5-B4B6-F9B97204473E}" presName="sp" presStyleCnt="0"/>
      <dgm:spPr/>
    </dgm:pt>
    <dgm:pt modelId="{978F8A63-13AC-47EB-A70E-1CF88681CB2C}" type="pres">
      <dgm:prSet presAssocID="{17AC7C49-BE3B-4914-8851-4FD34BBAE0AF}" presName="arrowAndChildren" presStyleCnt="0"/>
      <dgm:spPr/>
    </dgm:pt>
    <dgm:pt modelId="{CB082585-ADE0-436D-AA88-C090B69238A4}" type="pres">
      <dgm:prSet presAssocID="{17AC7C49-BE3B-4914-8851-4FD34BBAE0AF}" presName="parentTextArrow" presStyleLbl="node1" presStyleIdx="6" presStyleCnt="12"/>
      <dgm:spPr/>
      <dgm:t>
        <a:bodyPr/>
        <a:lstStyle/>
        <a:p>
          <a:endParaRPr lang="en-US"/>
        </a:p>
      </dgm:t>
    </dgm:pt>
    <dgm:pt modelId="{96A39081-200D-47A2-A0F3-CD80C6E0F10C}" type="pres">
      <dgm:prSet presAssocID="{0DFF67C9-C24C-4631-A7A6-998C50C98D4A}" presName="sp" presStyleCnt="0"/>
      <dgm:spPr/>
    </dgm:pt>
    <dgm:pt modelId="{B6335411-7D4C-4889-8463-0E0F941BF32F}" type="pres">
      <dgm:prSet presAssocID="{22EDC205-3386-42F8-B448-D613EE1839C0}" presName="arrowAndChildren" presStyleCnt="0"/>
      <dgm:spPr/>
    </dgm:pt>
    <dgm:pt modelId="{7D49A4C7-0B04-4C56-B1C4-DF1BCEAC5272}" type="pres">
      <dgm:prSet presAssocID="{22EDC205-3386-42F8-B448-D613EE1839C0}" presName="parentTextArrow" presStyleLbl="node1" presStyleIdx="7" presStyleCnt="12"/>
      <dgm:spPr/>
      <dgm:t>
        <a:bodyPr/>
        <a:lstStyle/>
        <a:p>
          <a:endParaRPr lang="en-US"/>
        </a:p>
      </dgm:t>
    </dgm:pt>
    <dgm:pt modelId="{89ABC8BE-6BA4-43D2-AEFB-C7BDF778B04F}" type="pres">
      <dgm:prSet presAssocID="{3F80DC10-61C9-4AE5-97FB-7C7A78B04F3D}" presName="sp" presStyleCnt="0"/>
      <dgm:spPr/>
    </dgm:pt>
    <dgm:pt modelId="{7C8A06A5-88DB-4064-ACC4-D7472A799F69}" type="pres">
      <dgm:prSet presAssocID="{3FF3717A-524A-455D-A8EC-5926CAAD6A32}" presName="arrowAndChildren" presStyleCnt="0"/>
      <dgm:spPr/>
    </dgm:pt>
    <dgm:pt modelId="{D4262362-B9A8-498A-B6EF-59FC679C3FDB}" type="pres">
      <dgm:prSet presAssocID="{3FF3717A-524A-455D-A8EC-5926CAAD6A32}" presName="parentTextArrow" presStyleLbl="node1" presStyleIdx="8" presStyleCnt="12"/>
      <dgm:spPr/>
      <dgm:t>
        <a:bodyPr/>
        <a:lstStyle/>
        <a:p>
          <a:endParaRPr lang="en-US"/>
        </a:p>
      </dgm:t>
    </dgm:pt>
    <dgm:pt modelId="{A6E5DB07-0E00-4617-B7B1-06D9351803F5}" type="pres">
      <dgm:prSet presAssocID="{0E0DC6ED-055C-4BD7-B965-B0D2386D26D6}" presName="sp" presStyleCnt="0"/>
      <dgm:spPr/>
    </dgm:pt>
    <dgm:pt modelId="{C59D811F-6007-43CC-96AC-70F4EDD6CDDF}" type="pres">
      <dgm:prSet presAssocID="{94DBFFA2-BD8C-4DBA-A774-0501DE67C194}" presName="arrowAndChildren" presStyleCnt="0"/>
      <dgm:spPr/>
    </dgm:pt>
    <dgm:pt modelId="{87BDBB51-7C25-4A2A-A211-1BE1E6FBFE33}" type="pres">
      <dgm:prSet presAssocID="{94DBFFA2-BD8C-4DBA-A774-0501DE67C194}" presName="parentTextArrow" presStyleLbl="node1" presStyleIdx="9" presStyleCnt="12"/>
      <dgm:spPr/>
      <dgm:t>
        <a:bodyPr/>
        <a:lstStyle/>
        <a:p>
          <a:endParaRPr lang="en-US"/>
        </a:p>
      </dgm:t>
    </dgm:pt>
    <dgm:pt modelId="{2BE068EC-840F-4296-AEDA-1FA15866FBB1}" type="pres">
      <dgm:prSet presAssocID="{3EC989C0-8193-4CE1-9D01-95290496C527}" presName="sp" presStyleCnt="0"/>
      <dgm:spPr/>
    </dgm:pt>
    <dgm:pt modelId="{FC4DEB32-DD77-492E-8BA1-DB55CBBC3DB7}" type="pres">
      <dgm:prSet presAssocID="{D99968A8-9284-4B9D-9397-785370A71F1B}" presName="arrowAndChildren" presStyleCnt="0"/>
      <dgm:spPr/>
    </dgm:pt>
    <dgm:pt modelId="{E0C9539D-E48C-4E55-BB9F-A38763D092C9}" type="pres">
      <dgm:prSet presAssocID="{D99968A8-9284-4B9D-9397-785370A71F1B}" presName="parentTextArrow" presStyleLbl="node1" presStyleIdx="10" presStyleCnt="12"/>
      <dgm:spPr/>
      <dgm:t>
        <a:bodyPr/>
        <a:lstStyle/>
        <a:p>
          <a:endParaRPr lang="en-US"/>
        </a:p>
      </dgm:t>
    </dgm:pt>
    <dgm:pt modelId="{9EC941CA-A29E-43FF-BEBE-91C798DEA3EF}" type="pres">
      <dgm:prSet presAssocID="{EB3A59BB-8705-44C7-9A2A-8A8413FF08D8}" presName="sp" presStyleCnt="0"/>
      <dgm:spPr/>
    </dgm:pt>
    <dgm:pt modelId="{4DB5FAE9-C1B5-401B-B38D-EDA7082FD8D1}" type="pres">
      <dgm:prSet presAssocID="{C4847ED1-29AA-4505-A9E4-8FC14EE443D1}" presName="arrowAndChildren" presStyleCnt="0"/>
      <dgm:spPr/>
    </dgm:pt>
    <dgm:pt modelId="{17387520-E9FE-49AC-B522-6FB1F1285190}" type="pres">
      <dgm:prSet presAssocID="{C4847ED1-29AA-4505-A9E4-8FC14EE443D1}" presName="parentTextArrow" presStyleLbl="node1" presStyleIdx="11" presStyleCnt="12"/>
      <dgm:spPr/>
      <dgm:t>
        <a:bodyPr/>
        <a:lstStyle/>
        <a:p>
          <a:endParaRPr lang="en-US"/>
        </a:p>
      </dgm:t>
    </dgm:pt>
  </dgm:ptLst>
  <dgm:cxnLst>
    <dgm:cxn modelId="{13BDF1B8-9CD7-4CB8-8840-80808E3799CD}" type="presOf" srcId="{6A56DCC9-510E-4458-9B07-A1D7113DD434}" destId="{79CEFCA8-9EA8-4874-BD4C-A98167AAF9BA}" srcOrd="0" destOrd="0" presId="urn:microsoft.com/office/officeart/2005/8/layout/process4"/>
    <dgm:cxn modelId="{B87F1B90-B4F9-4D44-B5BF-03380D3BF376}" srcId="{1D29E2B6-4F44-487C-8A10-18882F5F603D}" destId="{64E28B87-FF5A-46F6-98F4-22635E931CB4}" srcOrd="9" destOrd="0" parTransId="{E49B5AA8-5690-48F3-B073-3CB3183D0F21}" sibTransId="{9D895537-63E2-4274-9A86-60EB0E480284}"/>
    <dgm:cxn modelId="{FFF80796-3A78-4702-A22F-A1FBF59532B4}" type="presOf" srcId="{C4847ED1-29AA-4505-A9E4-8FC14EE443D1}" destId="{17387520-E9FE-49AC-B522-6FB1F1285190}" srcOrd="0" destOrd="0" presId="urn:microsoft.com/office/officeart/2005/8/layout/process4"/>
    <dgm:cxn modelId="{CD7BBF82-4D55-4206-B929-A1B8E5C23796}" srcId="{1D29E2B6-4F44-487C-8A10-18882F5F603D}" destId="{B03F6FC1-409A-43EC-A409-6BC934DDAE12}" srcOrd="7" destOrd="0" parTransId="{A414BDF5-1D79-4877-825D-A8CD94E1E868}" sibTransId="{56A6EBC8-24E5-479D-A3FD-EE70567684BB}"/>
    <dgm:cxn modelId="{163530CE-14DA-4D5A-BE27-419116EA3223}" type="presOf" srcId="{94DBFFA2-BD8C-4DBA-A774-0501DE67C194}" destId="{87BDBB51-7C25-4A2A-A211-1BE1E6FBFE33}" srcOrd="0" destOrd="0" presId="urn:microsoft.com/office/officeart/2005/8/layout/process4"/>
    <dgm:cxn modelId="{EF8940F7-8C72-4693-9EC3-0A6A9DACBCF5}" type="presOf" srcId="{D99968A8-9284-4B9D-9397-785370A71F1B}" destId="{E0C9539D-E48C-4E55-BB9F-A38763D092C9}" srcOrd="0" destOrd="0" presId="urn:microsoft.com/office/officeart/2005/8/layout/process4"/>
    <dgm:cxn modelId="{F817130E-39B2-4EF5-9B67-C12DE9EF1AA0}" srcId="{1D29E2B6-4F44-487C-8A10-18882F5F603D}" destId="{D99968A8-9284-4B9D-9397-785370A71F1B}" srcOrd="1" destOrd="0" parTransId="{66918B00-DA49-4884-8594-01CEC86B01A8}" sibTransId="{3EC989C0-8193-4CE1-9D01-95290496C527}"/>
    <dgm:cxn modelId="{1D648EF0-BA1B-4DF5-8F15-DD31B3270ABF}" type="presOf" srcId="{3270BB55-1A87-4216-BF0F-9DFBC2BE9993}" destId="{83257D57-6365-47B4-B942-69DCB6503D73}" srcOrd="0" destOrd="0" presId="urn:microsoft.com/office/officeart/2005/8/layout/process4"/>
    <dgm:cxn modelId="{DD96F3E9-4859-48CE-B400-52AED4CF78AC}" srcId="{1D29E2B6-4F44-487C-8A10-18882F5F603D}" destId="{6A56DCC9-510E-4458-9B07-A1D7113DD434}" srcOrd="6" destOrd="0" parTransId="{DD023268-461C-4EFC-BBCF-FA2D5F962492}" sibTransId="{B9F65FC4-B195-4C3C-9491-EB28A37691B0}"/>
    <dgm:cxn modelId="{776ADF2B-9FAA-443F-B61E-F5389380A841}" srcId="{1D29E2B6-4F44-487C-8A10-18882F5F603D}" destId="{3FF3717A-524A-455D-A8EC-5926CAAD6A32}" srcOrd="3" destOrd="0" parTransId="{EEC1FB02-8E3E-4F10-BDB4-8AAC4AC15588}" sibTransId="{3F80DC10-61C9-4AE5-97FB-7C7A78B04F3D}"/>
    <dgm:cxn modelId="{784A4AF1-36B0-4A16-AB3D-7F18A77062E4}" srcId="{1D29E2B6-4F44-487C-8A10-18882F5F603D}" destId="{94DBFFA2-BD8C-4DBA-A774-0501DE67C194}" srcOrd="2" destOrd="0" parTransId="{F71AF6FE-B755-4E64-A593-4E1E513DC142}" sibTransId="{0E0DC6ED-055C-4BD7-B965-B0D2386D26D6}"/>
    <dgm:cxn modelId="{A10B978A-267D-447F-97E9-038F6C7D6B6F}" type="presOf" srcId="{64E28B87-FF5A-46F6-98F4-22635E931CB4}" destId="{767276C0-94D8-4244-8C0A-4750A04790CC}" srcOrd="0" destOrd="0" presId="urn:microsoft.com/office/officeart/2005/8/layout/process4"/>
    <dgm:cxn modelId="{66358134-DD66-4DAE-8263-5D91B772B577}" srcId="{1D29E2B6-4F44-487C-8A10-18882F5F603D}" destId="{9E343300-2BA6-4BD1-AF60-5028B397DE54}" srcOrd="11" destOrd="0" parTransId="{DD553A5A-8299-4C79-A279-0EF92CC3D6FA}" sibTransId="{AFB27569-3064-40B5-B4EE-994A664A9893}"/>
    <dgm:cxn modelId="{3E524B86-090E-4529-9F94-BF136794E931}" srcId="{1D29E2B6-4F44-487C-8A10-18882F5F603D}" destId="{22EDC205-3386-42F8-B448-D613EE1839C0}" srcOrd="4" destOrd="0" parTransId="{A419CC6D-F827-4163-9353-77882E57102F}" sibTransId="{0DFF67C9-C24C-4631-A7A6-998C50C98D4A}"/>
    <dgm:cxn modelId="{E6AE2039-08B2-43D2-82F2-70ADA0FBAA79}" type="presOf" srcId="{17AC7C49-BE3B-4914-8851-4FD34BBAE0AF}" destId="{CB082585-ADE0-436D-AA88-C090B69238A4}" srcOrd="0" destOrd="0" presId="urn:microsoft.com/office/officeart/2005/8/layout/process4"/>
    <dgm:cxn modelId="{106C7739-5349-438E-B8AE-752A2985EAB5}" type="presOf" srcId="{9E343300-2BA6-4BD1-AF60-5028B397DE54}" destId="{DB7808CF-9847-4EEF-8C99-9490BF2E0D0F}" srcOrd="0" destOrd="0" presId="urn:microsoft.com/office/officeart/2005/8/layout/process4"/>
    <dgm:cxn modelId="{43D9B58D-B6F1-4A10-8460-AD4ED6694F0F}" srcId="{1D29E2B6-4F44-487C-8A10-18882F5F603D}" destId="{3270BB55-1A87-4216-BF0F-9DFBC2BE9993}" srcOrd="10" destOrd="0" parTransId="{F8CA4AA0-11F8-4CA3-98D9-2ABBCD651FC4}" sibTransId="{FC6F5467-BF21-4D7E-8251-8DB4FB1F3CFA}"/>
    <dgm:cxn modelId="{C1D6298D-3863-4BD3-8295-9E2BC7C3D98A}" type="presOf" srcId="{22EDC205-3386-42F8-B448-D613EE1839C0}" destId="{7D49A4C7-0B04-4C56-B1C4-DF1BCEAC5272}" srcOrd="0" destOrd="0" presId="urn:microsoft.com/office/officeart/2005/8/layout/process4"/>
    <dgm:cxn modelId="{3D47EF8A-63C7-4A30-824F-9AA54501237C}" type="presOf" srcId="{3FF3717A-524A-455D-A8EC-5926CAAD6A32}" destId="{D4262362-B9A8-498A-B6EF-59FC679C3FDB}" srcOrd="0" destOrd="0" presId="urn:microsoft.com/office/officeart/2005/8/layout/process4"/>
    <dgm:cxn modelId="{CA003BC6-07F7-41F6-9FD5-374A5FE0E878}" srcId="{1D29E2B6-4F44-487C-8A10-18882F5F603D}" destId="{F98E5294-23E2-4779-B29C-2D49018E4E17}" srcOrd="8" destOrd="0" parTransId="{7B458EC8-0B3F-47DA-B77C-B81717E23C6D}" sibTransId="{68262841-764F-4368-8BEB-510A49AA195B}"/>
    <dgm:cxn modelId="{0275CE55-4EA7-4EFA-96C7-B941E8A9EC44}" type="presOf" srcId="{1D29E2B6-4F44-487C-8A10-18882F5F603D}" destId="{9811D0A2-B9AE-4910-82B0-D945A5942686}" srcOrd="0" destOrd="0" presId="urn:microsoft.com/office/officeart/2005/8/layout/process4"/>
    <dgm:cxn modelId="{CD7AB3B4-336E-4C7E-AA4E-3CDC185405EA}" srcId="{1D29E2B6-4F44-487C-8A10-18882F5F603D}" destId="{C4847ED1-29AA-4505-A9E4-8FC14EE443D1}" srcOrd="0" destOrd="0" parTransId="{C0DEA8D9-36F8-4672-8004-2615314C582A}" sibTransId="{EB3A59BB-8705-44C7-9A2A-8A8413FF08D8}"/>
    <dgm:cxn modelId="{66511439-6978-4574-97BE-3CE99209C1CE}" type="presOf" srcId="{F98E5294-23E2-4779-B29C-2D49018E4E17}" destId="{FFD20017-A085-4911-B4D8-10CEA7D925B3}" srcOrd="0" destOrd="0" presId="urn:microsoft.com/office/officeart/2005/8/layout/process4"/>
    <dgm:cxn modelId="{1F359118-FEEB-4612-A2BD-CAD4CFD2D9B0}" type="presOf" srcId="{B03F6FC1-409A-43EC-A409-6BC934DDAE12}" destId="{BE993A48-A3BC-49E0-A163-DE74F3F58FCB}" srcOrd="0" destOrd="0" presId="urn:microsoft.com/office/officeart/2005/8/layout/process4"/>
    <dgm:cxn modelId="{A44A185D-099A-4179-BC7C-3BC59AE03643}" srcId="{1D29E2B6-4F44-487C-8A10-18882F5F603D}" destId="{17AC7C49-BE3B-4914-8851-4FD34BBAE0AF}" srcOrd="5" destOrd="0" parTransId="{E3526581-116D-4BD0-9FB9-1371F76098A6}" sibTransId="{F45D2B99-92E2-4BE5-B4B6-F9B97204473E}"/>
    <dgm:cxn modelId="{66B899F9-F4E0-4CEF-B7D6-656DB009DF3C}" type="presParOf" srcId="{9811D0A2-B9AE-4910-82B0-D945A5942686}" destId="{47B1477A-AF95-440D-8664-D4945D41F748}" srcOrd="0" destOrd="0" presId="urn:microsoft.com/office/officeart/2005/8/layout/process4"/>
    <dgm:cxn modelId="{B18CAE8C-7C1F-43F1-B24F-98FB3311629B}" type="presParOf" srcId="{47B1477A-AF95-440D-8664-D4945D41F748}" destId="{DB7808CF-9847-4EEF-8C99-9490BF2E0D0F}" srcOrd="0" destOrd="0" presId="urn:microsoft.com/office/officeart/2005/8/layout/process4"/>
    <dgm:cxn modelId="{23CB475C-615F-4D8E-AEB4-7AA73C1E486F}" type="presParOf" srcId="{9811D0A2-B9AE-4910-82B0-D945A5942686}" destId="{09A8F5C0-F994-4257-8F6A-124F51DE54A3}" srcOrd="1" destOrd="0" presId="urn:microsoft.com/office/officeart/2005/8/layout/process4"/>
    <dgm:cxn modelId="{E570483E-F4EC-4F5E-AF44-5E602A03BD78}" type="presParOf" srcId="{9811D0A2-B9AE-4910-82B0-D945A5942686}" destId="{A723E4BD-E396-43D5-ADFE-026238D055EB}" srcOrd="2" destOrd="0" presId="urn:microsoft.com/office/officeart/2005/8/layout/process4"/>
    <dgm:cxn modelId="{208EB336-B239-4C74-B994-BFC78A5CB3D9}" type="presParOf" srcId="{A723E4BD-E396-43D5-ADFE-026238D055EB}" destId="{83257D57-6365-47B4-B942-69DCB6503D73}" srcOrd="0" destOrd="0" presId="urn:microsoft.com/office/officeart/2005/8/layout/process4"/>
    <dgm:cxn modelId="{B26B57DD-CCEA-4EE3-818D-D3AAD3C4ECBB}" type="presParOf" srcId="{9811D0A2-B9AE-4910-82B0-D945A5942686}" destId="{96FAE3CB-587F-4BB9-B61A-C7F057517399}" srcOrd="3" destOrd="0" presId="urn:microsoft.com/office/officeart/2005/8/layout/process4"/>
    <dgm:cxn modelId="{4A2ED613-4586-4015-AC13-BCB03935878F}" type="presParOf" srcId="{9811D0A2-B9AE-4910-82B0-D945A5942686}" destId="{69F6608B-A31F-4A97-88AE-439ED8FE7B88}" srcOrd="4" destOrd="0" presId="urn:microsoft.com/office/officeart/2005/8/layout/process4"/>
    <dgm:cxn modelId="{BCFF0646-B371-4FA8-987D-AEA5BB79591D}" type="presParOf" srcId="{69F6608B-A31F-4A97-88AE-439ED8FE7B88}" destId="{767276C0-94D8-4244-8C0A-4750A04790CC}" srcOrd="0" destOrd="0" presId="urn:microsoft.com/office/officeart/2005/8/layout/process4"/>
    <dgm:cxn modelId="{D4D27F12-0333-40FA-911D-863BE87E0A55}" type="presParOf" srcId="{9811D0A2-B9AE-4910-82B0-D945A5942686}" destId="{3C6F6B9A-45F0-4B15-B38B-04B186250764}" srcOrd="5" destOrd="0" presId="urn:microsoft.com/office/officeart/2005/8/layout/process4"/>
    <dgm:cxn modelId="{D85E18C0-7923-49DD-BB7F-53FEB95A8D85}" type="presParOf" srcId="{9811D0A2-B9AE-4910-82B0-D945A5942686}" destId="{BDBB8AB5-A269-4DE3-B79A-C28DEC29C155}" srcOrd="6" destOrd="0" presId="urn:microsoft.com/office/officeart/2005/8/layout/process4"/>
    <dgm:cxn modelId="{1B9D19E1-2961-422A-92E0-C70085B61429}" type="presParOf" srcId="{BDBB8AB5-A269-4DE3-B79A-C28DEC29C155}" destId="{FFD20017-A085-4911-B4D8-10CEA7D925B3}" srcOrd="0" destOrd="0" presId="urn:microsoft.com/office/officeart/2005/8/layout/process4"/>
    <dgm:cxn modelId="{49E21CDA-C491-4A80-98D0-EF0016204D9A}" type="presParOf" srcId="{9811D0A2-B9AE-4910-82B0-D945A5942686}" destId="{F8BD6ED5-D508-4A94-A560-D2C50393F7A8}" srcOrd="7" destOrd="0" presId="urn:microsoft.com/office/officeart/2005/8/layout/process4"/>
    <dgm:cxn modelId="{05DA6EE6-7163-48B1-9579-310FADB7F175}" type="presParOf" srcId="{9811D0A2-B9AE-4910-82B0-D945A5942686}" destId="{8234CD5C-2FBC-4069-8FE3-1B09898445C8}" srcOrd="8" destOrd="0" presId="urn:microsoft.com/office/officeart/2005/8/layout/process4"/>
    <dgm:cxn modelId="{4325D877-91C1-4594-8D30-A2E0BF09EE05}" type="presParOf" srcId="{8234CD5C-2FBC-4069-8FE3-1B09898445C8}" destId="{BE993A48-A3BC-49E0-A163-DE74F3F58FCB}" srcOrd="0" destOrd="0" presId="urn:microsoft.com/office/officeart/2005/8/layout/process4"/>
    <dgm:cxn modelId="{6AAE625F-9944-427D-8AA5-E22088FEBD7F}" type="presParOf" srcId="{9811D0A2-B9AE-4910-82B0-D945A5942686}" destId="{9E973CA1-F070-478D-B827-52FB83423400}" srcOrd="9" destOrd="0" presId="urn:microsoft.com/office/officeart/2005/8/layout/process4"/>
    <dgm:cxn modelId="{7B0ED00D-5ECE-4277-89F2-AEA318ED42C8}" type="presParOf" srcId="{9811D0A2-B9AE-4910-82B0-D945A5942686}" destId="{7A6F2E45-B531-4635-977F-4DF402CC981A}" srcOrd="10" destOrd="0" presId="urn:microsoft.com/office/officeart/2005/8/layout/process4"/>
    <dgm:cxn modelId="{265E0108-7216-4040-BA0C-5577CADED1DB}" type="presParOf" srcId="{7A6F2E45-B531-4635-977F-4DF402CC981A}" destId="{79CEFCA8-9EA8-4874-BD4C-A98167AAF9BA}" srcOrd="0" destOrd="0" presId="urn:microsoft.com/office/officeart/2005/8/layout/process4"/>
    <dgm:cxn modelId="{E3550BD9-BE34-4D7E-8242-B572DB1F264A}" type="presParOf" srcId="{9811D0A2-B9AE-4910-82B0-D945A5942686}" destId="{781678A7-2580-41D7-80EB-1479100E201A}" srcOrd="11" destOrd="0" presId="urn:microsoft.com/office/officeart/2005/8/layout/process4"/>
    <dgm:cxn modelId="{42EE4FA3-6AB0-4135-90D5-87F0375D00C0}" type="presParOf" srcId="{9811D0A2-B9AE-4910-82B0-D945A5942686}" destId="{978F8A63-13AC-47EB-A70E-1CF88681CB2C}" srcOrd="12" destOrd="0" presId="urn:microsoft.com/office/officeart/2005/8/layout/process4"/>
    <dgm:cxn modelId="{5DF22D97-633E-4BED-B306-3F321D699BB3}" type="presParOf" srcId="{978F8A63-13AC-47EB-A70E-1CF88681CB2C}" destId="{CB082585-ADE0-436D-AA88-C090B69238A4}" srcOrd="0" destOrd="0" presId="urn:microsoft.com/office/officeart/2005/8/layout/process4"/>
    <dgm:cxn modelId="{BA1B908A-B691-4D9F-8956-678CD10D7CBE}" type="presParOf" srcId="{9811D0A2-B9AE-4910-82B0-D945A5942686}" destId="{96A39081-200D-47A2-A0F3-CD80C6E0F10C}" srcOrd="13" destOrd="0" presId="urn:microsoft.com/office/officeart/2005/8/layout/process4"/>
    <dgm:cxn modelId="{5B572513-94B5-445C-AD56-6CE8E988158B}" type="presParOf" srcId="{9811D0A2-B9AE-4910-82B0-D945A5942686}" destId="{B6335411-7D4C-4889-8463-0E0F941BF32F}" srcOrd="14" destOrd="0" presId="urn:microsoft.com/office/officeart/2005/8/layout/process4"/>
    <dgm:cxn modelId="{D3FA172E-89B2-4FC8-9DFC-AEF72A7DCF6F}" type="presParOf" srcId="{B6335411-7D4C-4889-8463-0E0F941BF32F}" destId="{7D49A4C7-0B04-4C56-B1C4-DF1BCEAC5272}" srcOrd="0" destOrd="0" presId="urn:microsoft.com/office/officeart/2005/8/layout/process4"/>
    <dgm:cxn modelId="{E6CBAFAA-326B-4F5C-8C4A-30D6F042ACDA}" type="presParOf" srcId="{9811D0A2-B9AE-4910-82B0-D945A5942686}" destId="{89ABC8BE-6BA4-43D2-AEFB-C7BDF778B04F}" srcOrd="15" destOrd="0" presId="urn:microsoft.com/office/officeart/2005/8/layout/process4"/>
    <dgm:cxn modelId="{8A933F59-8E83-4BD3-8B2D-F6E50B242AAC}" type="presParOf" srcId="{9811D0A2-B9AE-4910-82B0-D945A5942686}" destId="{7C8A06A5-88DB-4064-ACC4-D7472A799F69}" srcOrd="16" destOrd="0" presId="urn:microsoft.com/office/officeart/2005/8/layout/process4"/>
    <dgm:cxn modelId="{CC6A0326-5744-474D-A3BF-63D13556DCA3}" type="presParOf" srcId="{7C8A06A5-88DB-4064-ACC4-D7472A799F69}" destId="{D4262362-B9A8-498A-B6EF-59FC679C3FDB}" srcOrd="0" destOrd="0" presId="urn:microsoft.com/office/officeart/2005/8/layout/process4"/>
    <dgm:cxn modelId="{02536303-EFC0-4956-BBAE-BFEB37B2A937}" type="presParOf" srcId="{9811D0A2-B9AE-4910-82B0-D945A5942686}" destId="{A6E5DB07-0E00-4617-B7B1-06D9351803F5}" srcOrd="17" destOrd="0" presId="urn:microsoft.com/office/officeart/2005/8/layout/process4"/>
    <dgm:cxn modelId="{C2E20F3B-0336-4EC5-A2EB-547C8BA5CD4F}" type="presParOf" srcId="{9811D0A2-B9AE-4910-82B0-D945A5942686}" destId="{C59D811F-6007-43CC-96AC-70F4EDD6CDDF}" srcOrd="18" destOrd="0" presId="urn:microsoft.com/office/officeart/2005/8/layout/process4"/>
    <dgm:cxn modelId="{DD66589B-1509-4784-BDA2-ADE8A056C81C}" type="presParOf" srcId="{C59D811F-6007-43CC-96AC-70F4EDD6CDDF}" destId="{87BDBB51-7C25-4A2A-A211-1BE1E6FBFE33}" srcOrd="0" destOrd="0" presId="urn:microsoft.com/office/officeart/2005/8/layout/process4"/>
    <dgm:cxn modelId="{A2952B23-BD20-4EE1-B4F3-EA3C88F87CB6}" type="presParOf" srcId="{9811D0A2-B9AE-4910-82B0-D945A5942686}" destId="{2BE068EC-840F-4296-AEDA-1FA15866FBB1}" srcOrd="19" destOrd="0" presId="urn:microsoft.com/office/officeart/2005/8/layout/process4"/>
    <dgm:cxn modelId="{660E4C9D-C695-4448-81DE-1C7BAFA1B5E8}" type="presParOf" srcId="{9811D0A2-B9AE-4910-82B0-D945A5942686}" destId="{FC4DEB32-DD77-492E-8BA1-DB55CBBC3DB7}" srcOrd="20" destOrd="0" presId="urn:microsoft.com/office/officeart/2005/8/layout/process4"/>
    <dgm:cxn modelId="{B0CDD516-961D-4622-8E37-21C0773B9DC2}" type="presParOf" srcId="{FC4DEB32-DD77-492E-8BA1-DB55CBBC3DB7}" destId="{E0C9539D-E48C-4E55-BB9F-A38763D092C9}" srcOrd="0" destOrd="0" presId="urn:microsoft.com/office/officeart/2005/8/layout/process4"/>
    <dgm:cxn modelId="{C1F8DF13-650F-4C50-8F77-E8382EB7B71E}" type="presParOf" srcId="{9811D0A2-B9AE-4910-82B0-D945A5942686}" destId="{9EC941CA-A29E-43FF-BEBE-91C798DEA3EF}" srcOrd="21" destOrd="0" presId="urn:microsoft.com/office/officeart/2005/8/layout/process4"/>
    <dgm:cxn modelId="{E6D72123-EE95-4027-8C5F-27E1E7CA00EE}" type="presParOf" srcId="{9811D0A2-B9AE-4910-82B0-D945A5942686}" destId="{4DB5FAE9-C1B5-401B-B38D-EDA7082FD8D1}" srcOrd="22" destOrd="0" presId="urn:microsoft.com/office/officeart/2005/8/layout/process4"/>
    <dgm:cxn modelId="{A565B558-1076-4502-957F-56074EE9EB06}" type="presParOf" srcId="{4DB5FAE9-C1B5-401B-B38D-EDA7082FD8D1}" destId="{17387520-E9FE-49AC-B522-6FB1F128519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7808CF-9847-4EEF-8C99-9490BF2E0D0F}">
      <dsp:nvSpPr>
        <dsp:cNvPr id="0" name=""/>
        <dsp:cNvSpPr/>
      </dsp:nvSpPr>
      <dsp:spPr>
        <a:xfrm>
          <a:off x="0" y="5609843"/>
          <a:ext cx="4343400" cy="33302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12. Find the </a:t>
          </a:r>
          <a:r>
            <a:rPr lang="en-US" sz="1200" b="1" kern="1200" dirty="0" smtClean="0"/>
            <a:t>_____________ </a:t>
          </a:r>
          <a:r>
            <a:rPr lang="en-US" sz="1200" b="1" kern="1200" dirty="0" smtClean="0"/>
            <a:t>range.</a:t>
          </a:r>
          <a:endParaRPr lang="en-US" sz="1200" b="1" kern="1200" dirty="0"/>
        </a:p>
      </dsp:txBody>
      <dsp:txXfrm>
        <a:off x="0" y="5609843"/>
        <a:ext cx="4343400" cy="333021"/>
      </dsp:txXfrm>
    </dsp:sp>
    <dsp:sp modelId="{83257D57-6365-47B4-B942-69DCB6503D73}">
      <dsp:nvSpPr>
        <dsp:cNvPr id="0" name=""/>
        <dsp:cNvSpPr/>
      </dsp:nvSpPr>
      <dsp:spPr>
        <a:xfrm rot="10800000">
          <a:off x="0" y="5102651"/>
          <a:ext cx="4343400" cy="512187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11. Run </a:t>
          </a:r>
          <a:r>
            <a:rPr lang="en-US" sz="1200" b="1" kern="1200" dirty="0" smtClean="0"/>
            <a:t>_____________ </a:t>
          </a:r>
          <a:r>
            <a:rPr lang="en-US" sz="1200" b="1" kern="1200" dirty="0" smtClean="0"/>
            <a:t>from the box to the lower and upper extremes.</a:t>
          </a:r>
          <a:endParaRPr lang="en-US" sz="1200" b="1" kern="1200" dirty="0"/>
        </a:p>
      </dsp:txBody>
      <dsp:txXfrm rot="10800000">
        <a:off x="0" y="5102651"/>
        <a:ext cx="4343400" cy="332804"/>
      </dsp:txXfrm>
    </dsp:sp>
    <dsp:sp modelId="{767276C0-94D8-4244-8C0A-4750A04790CC}">
      <dsp:nvSpPr>
        <dsp:cNvPr id="0" name=""/>
        <dsp:cNvSpPr/>
      </dsp:nvSpPr>
      <dsp:spPr>
        <a:xfrm rot="10800000">
          <a:off x="0" y="4595459"/>
          <a:ext cx="4343400" cy="512187"/>
        </a:xfrm>
        <a:prstGeom prst="upArrowCallou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10. Draw a </a:t>
          </a:r>
          <a:r>
            <a:rPr lang="en-US" sz="1200" b="1" kern="1200" dirty="0" smtClean="0"/>
            <a:t>_____________ at </a:t>
          </a:r>
          <a:r>
            <a:rPr lang="en-US" sz="1200" b="1" kern="1200" dirty="0" smtClean="0"/>
            <a:t>the median.</a:t>
          </a:r>
          <a:endParaRPr lang="en-US" sz="1200" b="1" kern="1200" dirty="0"/>
        </a:p>
      </dsp:txBody>
      <dsp:txXfrm rot="10800000">
        <a:off x="0" y="4595459"/>
        <a:ext cx="4343400" cy="332804"/>
      </dsp:txXfrm>
    </dsp:sp>
    <dsp:sp modelId="{FFD20017-A085-4911-B4D8-10CEA7D925B3}">
      <dsp:nvSpPr>
        <dsp:cNvPr id="0" name=""/>
        <dsp:cNvSpPr/>
      </dsp:nvSpPr>
      <dsp:spPr>
        <a:xfrm rot="10800000">
          <a:off x="0" y="4058269"/>
          <a:ext cx="4343400" cy="542185"/>
        </a:xfrm>
        <a:prstGeom prst="upArrowCallou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9. </a:t>
          </a:r>
          <a:r>
            <a:rPr lang="en-US" sz="1200" b="1" kern="1200" dirty="0" smtClean="0"/>
            <a:t>_____________ </a:t>
          </a:r>
          <a:r>
            <a:rPr lang="en-US" sz="1200" b="1" kern="1200" dirty="0" smtClean="0"/>
            <a:t>a box around the lower and upper quartiles.</a:t>
          </a:r>
          <a:endParaRPr lang="en-US" sz="1200" b="1" kern="1200" dirty="0"/>
        </a:p>
      </dsp:txBody>
      <dsp:txXfrm rot="10800000">
        <a:off x="0" y="4058269"/>
        <a:ext cx="4343400" cy="352296"/>
      </dsp:txXfrm>
    </dsp:sp>
    <dsp:sp modelId="{BE993A48-A3BC-49E0-A163-DE74F3F58FCB}">
      <dsp:nvSpPr>
        <dsp:cNvPr id="0" name=""/>
        <dsp:cNvSpPr/>
      </dsp:nvSpPr>
      <dsp:spPr>
        <a:xfrm rot="10800000">
          <a:off x="0" y="3551077"/>
          <a:ext cx="4343400" cy="512187"/>
        </a:xfrm>
        <a:prstGeom prst="upArrowCallou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8. </a:t>
          </a:r>
          <a:r>
            <a:rPr lang="en-US" sz="1200" b="1" kern="1200" dirty="0" smtClean="0"/>
            <a:t>_____________ </a:t>
          </a:r>
          <a:r>
            <a:rPr lang="en-US" sz="1200" b="1" kern="1200" dirty="0" smtClean="0"/>
            <a:t>the above points on the number line.</a:t>
          </a:r>
          <a:endParaRPr lang="en-US" sz="1200" b="1" kern="1200" dirty="0"/>
        </a:p>
      </dsp:txBody>
      <dsp:txXfrm rot="10800000">
        <a:off x="0" y="3551077"/>
        <a:ext cx="4343400" cy="332804"/>
      </dsp:txXfrm>
    </dsp:sp>
    <dsp:sp modelId="{79CEFCA8-9EA8-4874-BD4C-A98167AAF9BA}">
      <dsp:nvSpPr>
        <dsp:cNvPr id="0" name=""/>
        <dsp:cNvSpPr/>
      </dsp:nvSpPr>
      <dsp:spPr>
        <a:xfrm rot="10800000">
          <a:off x="0" y="3043885"/>
          <a:ext cx="4343400" cy="512187"/>
        </a:xfrm>
        <a:prstGeom prst="upArrowCallou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7. </a:t>
          </a:r>
          <a:r>
            <a:rPr lang="en-US" sz="1200" b="1" kern="1200" dirty="0" smtClean="0"/>
            <a:t>_____________ </a:t>
          </a:r>
          <a:r>
            <a:rPr lang="en-US" sz="1200" b="1" kern="1200" dirty="0" smtClean="0"/>
            <a:t>a number line.</a:t>
          </a:r>
          <a:endParaRPr lang="en-US" sz="1200" b="1" kern="1200" dirty="0"/>
        </a:p>
      </dsp:txBody>
      <dsp:txXfrm rot="10800000">
        <a:off x="0" y="3043885"/>
        <a:ext cx="4343400" cy="332804"/>
      </dsp:txXfrm>
    </dsp:sp>
    <dsp:sp modelId="{CB082585-ADE0-436D-AA88-C090B69238A4}">
      <dsp:nvSpPr>
        <dsp:cNvPr id="0" name=""/>
        <dsp:cNvSpPr/>
      </dsp:nvSpPr>
      <dsp:spPr>
        <a:xfrm rot="10800000">
          <a:off x="0" y="2536693"/>
          <a:ext cx="4343400" cy="512187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6. Find the upper extreme </a:t>
          </a:r>
          <a:r>
            <a:rPr lang="en-US" sz="1200" b="1" kern="1200" dirty="0" smtClean="0"/>
            <a:t>(_____________).</a:t>
          </a:r>
          <a:endParaRPr lang="en-US" sz="1200" b="1" kern="1200" dirty="0"/>
        </a:p>
      </dsp:txBody>
      <dsp:txXfrm rot="10800000">
        <a:off x="0" y="2536693"/>
        <a:ext cx="4343400" cy="332804"/>
      </dsp:txXfrm>
    </dsp:sp>
    <dsp:sp modelId="{7D49A4C7-0B04-4C56-B1C4-DF1BCEAC5272}">
      <dsp:nvSpPr>
        <dsp:cNvPr id="0" name=""/>
        <dsp:cNvSpPr/>
      </dsp:nvSpPr>
      <dsp:spPr>
        <a:xfrm rot="10800000">
          <a:off x="0" y="2029502"/>
          <a:ext cx="4343400" cy="512187"/>
        </a:xfrm>
        <a:prstGeom prst="upArrowCallou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5. Find the lower extreme </a:t>
          </a:r>
          <a:r>
            <a:rPr lang="en-US" sz="1200" b="1" kern="1200" dirty="0" smtClean="0"/>
            <a:t>(_____________).</a:t>
          </a:r>
          <a:endParaRPr lang="en-US" sz="1200" b="1" kern="1200" dirty="0"/>
        </a:p>
      </dsp:txBody>
      <dsp:txXfrm rot="10800000">
        <a:off x="0" y="2029502"/>
        <a:ext cx="4343400" cy="332804"/>
      </dsp:txXfrm>
    </dsp:sp>
    <dsp:sp modelId="{D4262362-B9A8-498A-B6EF-59FC679C3FDB}">
      <dsp:nvSpPr>
        <dsp:cNvPr id="0" name=""/>
        <dsp:cNvSpPr/>
      </dsp:nvSpPr>
      <dsp:spPr>
        <a:xfrm rot="10800000">
          <a:off x="0" y="1522310"/>
          <a:ext cx="4343400" cy="512187"/>
        </a:xfrm>
        <a:prstGeom prst="upArrowCallou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4. Find the </a:t>
          </a:r>
          <a:r>
            <a:rPr lang="en-US" sz="1200" b="1" kern="1200" dirty="0" smtClean="0"/>
            <a:t>_____________ (</a:t>
          </a:r>
          <a:r>
            <a:rPr lang="en-US" sz="1200" b="1" kern="1200" dirty="0" smtClean="0"/>
            <a:t>middle of the top half).</a:t>
          </a:r>
          <a:endParaRPr lang="en-US" sz="1200" b="1" kern="1200" dirty="0"/>
        </a:p>
      </dsp:txBody>
      <dsp:txXfrm rot="10800000">
        <a:off x="0" y="1522310"/>
        <a:ext cx="4343400" cy="332804"/>
      </dsp:txXfrm>
    </dsp:sp>
    <dsp:sp modelId="{87BDBB51-7C25-4A2A-A211-1BE1E6FBFE33}">
      <dsp:nvSpPr>
        <dsp:cNvPr id="0" name=""/>
        <dsp:cNvSpPr/>
      </dsp:nvSpPr>
      <dsp:spPr>
        <a:xfrm rot="10800000">
          <a:off x="0" y="1015118"/>
          <a:ext cx="4343400" cy="512187"/>
        </a:xfrm>
        <a:prstGeom prst="upArrowCallou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3. Find the </a:t>
          </a:r>
          <a:r>
            <a:rPr lang="en-US" sz="1200" b="1" kern="1200" dirty="0" smtClean="0"/>
            <a:t>_____________ (</a:t>
          </a:r>
          <a:r>
            <a:rPr lang="en-US" sz="1200" b="1" kern="1200" dirty="0" smtClean="0"/>
            <a:t>middle of the bottom half).</a:t>
          </a:r>
          <a:endParaRPr lang="en-US" sz="1200" b="1" kern="1200" dirty="0"/>
        </a:p>
      </dsp:txBody>
      <dsp:txXfrm rot="10800000">
        <a:off x="0" y="1015118"/>
        <a:ext cx="4343400" cy="332804"/>
      </dsp:txXfrm>
    </dsp:sp>
    <dsp:sp modelId="{E0C9539D-E48C-4E55-BB9F-A38763D092C9}">
      <dsp:nvSpPr>
        <dsp:cNvPr id="0" name=""/>
        <dsp:cNvSpPr/>
      </dsp:nvSpPr>
      <dsp:spPr>
        <a:xfrm rot="10800000">
          <a:off x="0" y="507926"/>
          <a:ext cx="4343400" cy="512187"/>
        </a:xfrm>
        <a:prstGeom prst="upArrowCallou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2. Find the </a:t>
          </a:r>
          <a:r>
            <a:rPr lang="en-US" sz="1200" b="1" kern="1200" dirty="0" smtClean="0"/>
            <a:t>_____________ </a:t>
          </a:r>
          <a:r>
            <a:rPr lang="en-US" sz="1200" b="1" kern="1200" dirty="0" smtClean="0"/>
            <a:t>(middle).</a:t>
          </a:r>
          <a:endParaRPr lang="en-US" sz="1200" b="1" kern="1200" dirty="0"/>
        </a:p>
      </dsp:txBody>
      <dsp:txXfrm rot="10800000">
        <a:off x="0" y="507926"/>
        <a:ext cx="4343400" cy="332804"/>
      </dsp:txXfrm>
    </dsp:sp>
    <dsp:sp modelId="{17387520-E9FE-49AC-B522-6FB1F1285190}">
      <dsp:nvSpPr>
        <dsp:cNvPr id="0" name=""/>
        <dsp:cNvSpPr/>
      </dsp:nvSpPr>
      <dsp:spPr>
        <a:xfrm rot="10800000">
          <a:off x="0" y="734"/>
          <a:ext cx="4343400" cy="512187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1. Write the data in </a:t>
          </a:r>
          <a:r>
            <a:rPr lang="en-US" sz="1200" b="1" kern="1200" dirty="0" smtClean="0"/>
            <a:t>_____________ </a:t>
          </a:r>
          <a:r>
            <a:rPr lang="en-US" sz="1200" b="1" kern="1200" dirty="0" smtClean="0"/>
            <a:t>from least to greatest.</a:t>
          </a:r>
          <a:endParaRPr lang="en-US" sz="1200" b="1" kern="1200" dirty="0"/>
        </a:p>
      </dsp:txBody>
      <dsp:txXfrm rot="10800000">
        <a:off x="0" y="734"/>
        <a:ext cx="4343400" cy="3328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7808CF-9847-4EEF-8C99-9490BF2E0D0F}">
      <dsp:nvSpPr>
        <dsp:cNvPr id="0" name=""/>
        <dsp:cNvSpPr/>
      </dsp:nvSpPr>
      <dsp:spPr>
        <a:xfrm>
          <a:off x="0" y="5609843"/>
          <a:ext cx="4343400" cy="33302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12. Find the interquartile range.</a:t>
          </a:r>
          <a:endParaRPr lang="en-US" sz="1200" b="1" kern="1200" dirty="0"/>
        </a:p>
      </dsp:txBody>
      <dsp:txXfrm>
        <a:off x="0" y="5609843"/>
        <a:ext cx="4343400" cy="333021"/>
      </dsp:txXfrm>
    </dsp:sp>
    <dsp:sp modelId="{83257D57-6365-47B4-B942-69DCB6503D73}">
      <dsp:nvSpPr>
        <dsp:cNvPr id="0" name=""/>
        <dsp:cNvSpPr/>
      </dsp:nvSpPr>
      <dsp:spPr>
        <a:xfrm rot="10800000">
          <a:off x="0" y="5102651"/>
          <a:ext cx="4343400" cy="512187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11. Run whiskers from the box to the lower and upper extremes.</a:t>
          </a:r>
          <a:endParaRPr lang="en-US" sz="1200" b="1" kern="1200" dirty="0"/>
        </a:p>
      </dsp:txBody>
      <dsp:txXfrm rot="10800000">
        <a:off x="0" y="5102651"/>
        <a:ext cx="4343400" cy="332804"/>
      </dsp:txXfrm>
    </dsp:sp>
    <dsp:sp modelId="{767276C0-94D8-4244-8C0A-4750A04790CC}">
      <dsp:nvSpPr>
        <dsp:cNvPr id="0" name=""/>
        <dsp:cNvSpPr/>
      </dsp:nvSpPr>
      <dsp:spPr>
        <a:xfrm rot="10800000">
          <a:off x="0" y="4595459"/>
          <a:ext cx="4343400" cy="512187"/>
        </a:xfrm>
        <a:prstGeom prst="upArrowCallou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10. Draw a vertical line at the median.</a:t>
          </a:r>
          <a:endParaRPr lang="en-US" sz="1200" b="1" kern="1200" dirty="0"/>
        </a:p>
      </dsp:txBody>
      <dsp:txXfrm rot="10800000">
        <a:off x="0" y="4595459"/>
        <a:ext cx="4343400" cy="332804"/>
      </dsp:txXfrm>
    </dsp:sp>
    <dsp:sp modelId="{FFD20017-A085-4911-B4D8-10CEA7D925B3}">
      <dsp:nvSpPr>
        <dsp:cNvPr id="0" name=""/>
        <dsp:cNvSpPr/>
      </dsp:nvSpPr>
      <dsp:spPr>
        <a:xfrm rot="10800000">
          <a:off x="0" y="4058269"/>
          <a:ext cx="4343400" cy="542185"/>
        </a:xfrm>
        <a:prstGeom prst="upArrowCallou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9. Draw a box around the lower and upper quartiles.</a:t>
          </a:r>
          <a:endParaRPr lang="en-US" sz="1200" b="1" kern="1200" dirty="0"/>
        </a:p>
      </dsp:txBody>
      <dsp:txXfrm rot="10800000">
        <a:off x="0" y="4058269"/>
        <a:ext cx="4343400" cy="352296"/>
      </dsp:txXfrm>
    </dsp:sp>
    <dsp:sp modelId="{BE993A48-A3BC-49E0-A163-DE74F3F58FCB}">
      <dsp:nvSpPr>
        <dsp:cNvPr id="0" name=""/>
        <dsp:cNvSpPr/>
      </dsp:nvSpPr>
      <dsp:spPr>
        <a:xfrm rot="10800000">
          <a:off x="0" y="3551077"/>
          <a:ext cx="4343400" cy="512187"/>
        </a:xfrm>
        <a:prstGeom prst="upArrowCallou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8. Plot the above points on the number line.</a:t>
          </a:r>
          <a:endParaRPr lang="en-US" sz="1200" b="1" kern="1200" dirty="0"/>
        </a:p>
      </dsp:txBody>
      <dsp:txXfrm rot="10800000">
        <a:off x="0" y="3551077"/>
        <a:ext cx="4343400" cy="332804"/>
      </dsp:txXfrm>
    </dsp:sp>
    <dsp:sp modelId="{79CEFCA8-9EA8-4874-BD4C-A98167AAF9BA}">
      <dsp:nvSpPr>
        <dsp:cNvPr id="0" name=""/>
        <dsp:cNvSpPr/>
      </dsp:nvSpPr>
      <dsp:spPr>
        <a:xfrm rot="10800000">
          <a:off x="0" y="3043885"/>
          <a:ext cx="4343400" cy="512187"/>
        </a:xfrm>
        <a:prstGeom prst="upArrowCallou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7. Draw a number line.</a:t>
          </a:r>
          <a:endParaRPr lang="en-US" sz="1200" b="1" kern="1200" dirty="0"/>
        </a:p>
      </dsp:txBody>
      <dsp:txXfrm rot="10800000">
        <a:off x="0" y="3043885"/>
        <a:ext cx="4343400" cy="332804"/>
      </dsp:txXfrm>
    </dsp:sp>
    <dsp:sp modelId="{CB082585-ADE0-436D-AA88-C090B69238A4}">
      <dsp:nvSpPr>
        <dsp:cNvPr id="0" name=""/>
        <dsp:cNvSpPr/>
      </dsp:nvSpPr>
      <dsp:spPr>
        <a:xfrm rot="10800000">
          <a:off x="0" y="2536693"/>
          <a:ext cx="4343400" cy="512187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6. Find the upper extreme (maximum).</a:t>
          </a:r>
          <a:endParaRPr lang="en-US" sz="1200" b="1" kern="1200" dirty="0"/>
        </a:p>
      </dsp:txBody>
      <dsp:txXfrm rot="10800000">
        <a:off x="0" y="2536693"/>
        <a:ext cx="4343400" cy="332804"/>
      </dsp:txXfrm>
    </dsp:sp>
    <dsp:sp modelId="{7D49A4C7-0B04-4C56-B1C4-DF1BCEAC5272}">
      <dsp:nvSpPr>
        <dsp:cNvPr id="0" name=""/>
        <dsp:cNvSpPr/>
      </dsp:nvSpPr>
      <dsp:spPr>
        <a:xfrm rot="10800000">
          <a:off x="0" y="2029502"/>
          <a:ext cx="4343400" cy="512187"/>
        </a:xfrm>
        <a:prstGeom prst="upArrowCallou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5. Find the lower extreme (minimum).</a:t>
          </a:r>
          <a:endParaRPr lang="en-US" sz="1200" b="1" kern="1200" dirty="0"/>
        </a:p>
      </dsp:txBody>
      <dsp:txXfrm rot="10800000">
        <a:off x="0" y="2029502"/>
        <a:ext cx="4343400" cy="332804"/>
      </dsp:txXfrm>
    </dsp:sp>
    <dsp:sp modelId="{D4262362-B9A8-498A-B6EF-59FC679C3FDB}">
      <dsp:nvSpPr>
        <dsp:cNvPr id="0" name=""/>
        <dsp:cNvSpPr/>
      </dsp:nvSpPr>
      <dsp:spPr>
        <a:xfrm rot="10800000">
          <a:off x="0" y="1522310"/>
          <a:ext cx="4343400" cy="512187"/>
        </a:xfrm>
        <a:prstGeom prst="upArrowCallou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4. Find the upper quartile (middle of the top half).</a:t>
          </a:r>
          <a:endParaRPr lang="en-US" sz="1200" b="1" kern="1200" dirty="0"/>
        </a:p>
      </dsp:txBody>
      <dsp:txXfrm rot="10800000">
        <a:off x="0" y="1522310"/>
        <a:ext cx="4343400" cy="332804"/>
      </dsp:txXfrm>
    </dsp:sp>
    <dsp:sp modelId="{87BDBB51-7C25-4A2A-A211-1BE1E6FBFE33}">
      <dsp:nvSpPr>
        <dsp:cNvPr id="0" name=""/>
        <dsp:cNvSpPr/>
      </dsp:nvSpPr>
      <dsp:spPr>
        <a:xfrm rot="10800000">
          <a:off x="0" y="1015118"/>
          <a:ext cx="4343400" cy="512187"/>
        </a:xfrm>
        <a:prstGeom prst="upArrowCallou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3. Find the lower quartile (middle of the bottom half).</a:t>
          </a:r>
          <a:endParaRPr lang="en-US" sz="1200" b="1" kern="1200" dirty="0"/>
        </a:p>
      </dsp:txBody>
      <dsp:txXfrm rot="10800000">
        <a:off x="0" y="1015118"/>
        <a:ext cx="4343400" cy="332804"/>
      </dsp:txXfrm>
    </dsp:sp>
    <dsp:sp modelId="{E0C9539D-E48C-4E55-BB9F-A38763D092C9}">
      <dsp:nvSpPr>
        <dsp:cNvPr id="0" name=""/>
        <dsp:cNvSpPr/>
      </dsp:nvSpPr>
      <dsp:spPr>
        <a:xfrm rot="10800000">
          <a:off x="0" y="507926"/>
          <a:ext cx="4343400" cy="512187"/>
        </a:xfrm>
        <a:prstGeom prst="upArrowCallou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2. Find the median (middle).</a:t>
          </a:r>
          <a:endParaRPr lang="en-US" sz="1200" b="1" kern="1200" dirty="0"/>
        </a:p>
      </dsp:txBody>
      <dsp:txXfrm rot="10800000">
        <a:off x="0" y="507926"/>
        <a:ext cx="4343400" cy="332804"/>
      </dsp:txXfrm>
    </dsp:sp>
    <dsp:sp modelId="{17387520-E9FE-49AC-B522-6FB1F1285190}">
      <dsp:nvSpPr>
        <dsp:cNvPr id="0" name=""/>
        <dsp:cNvSpPr/>
      </dsp:nvSpPr>
      <dsp:spPr>
        <a:xfrm rot="10800000">
          <a:off x="0" y="734"/>
          <a:ext cx="4343400" cy="512187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1. Write the data in order from least to greatest.</a:t>
          </a:r>
          <a:endParaRPr lang="en-US" sz="1200" b="1" kern="1200" dirty="0"/>
        </a:p>
      </dsp:txBody>
      <dsp:txXfrm rot="10800000">
        <a:off x="0" y="734"/>
        <a:ext cx="4343400" cy="3328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EEF6E-7D23-4B9A-97B7-FE46A0376944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94477-9FC8-4944-9DA4-B281E2F837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58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6" indent="0">
              <a:buNone/>
              <a:defRPr sz="2800"/>
            </a:lvl2pPr>
            <a:lvl3pPr marL="914293" indent="0">
              <a:buNone/>
              <a:defRPr sz="2400"/>
            </a:lvl3pPr>
            <a:lvl4pPr marL="1371440" indent="0">
              <a:buNone/>
              <a:defRPr sz="2000"/>
            </a:lvl4pPr>
            <a:lvl5pPr marL="1828586" indent="0">
              <a:buNone/>
              <a:defRPr sz="2000"/>
            </a:lvl5pPr>
            <a:lvl6pPr marL="2285733" indent="0">
              <a:buNone/>
              <a:defRPr sz="2000"/>
            </a:lvl6pPr>
            <a:lvl7pPr marL="2742879" indent="0">
              <a:buNone/>
              <a:defRPr sz="2000"/>
            </a:lvl7pPr>
            <a:lvl8pPr marL="3200026" indent="0">
              <a:buNone/>
              <a:defRPr sz="2000"/>
            </a:lvl8pPr>
            <a:lvl9pPr marL="3657172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4" rIns="91429" bIns="457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9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0" indent="-342860" algn="l" defTabSz="91429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3" indent="-285717" algn="l" defTabSz="91429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7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13" indent="-228573" algn="l" defTabSz="91429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9" indent="-228573" algn="l" defTabSz="91429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0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3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9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4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04120234"/>
              </p:ext>
            </p:extLst>
          </p:nvPr>
        </p:nvGraphicFramePr>
        <p:xfrm>
          <a:off x="87086" y="914400"/>
          <a:ext cx="43434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" name="Rectangle 30"/>
          <p:cNvSpPr/>
          <p:nvPr/>
        </p:nvSpPr>
        <p:spPr>
          <a:xfrm>
            <a:off x="937737" y="-58056"/>
            <a:ext cx="7268528" cy="646331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 algn="ctr"/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How to make a box and whisker plot 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533400"/>
            <a:ext cx="4191000" cy="369332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dirty="0" smtClean="0"/>
              <a:t>data set: {20, 2, 3, 11, 14, 17, 5, 4, 10, 18}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 rot="16200000">
            <a:off x="7699802" y="613200"/>
            <a:ext cx="2057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© 2011, Dr. Jennifer L. Bell, LaGrange High School,</a:t>
            </a:r>
          </a:p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LaGrange, Georgia</a:t>
            </a:r>
          </a:p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(MCC9-12.S.ID.1)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87086" y="914400"/>
          <a:ext cx="43434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27" name="Straight Connector 26"/>
          <p:cNvCxnSpPr/>
          <p:nvPr/>
        </p:nvCxnSpPr>
        <p:spPr>
          <a:xfrm>
            <a:off x="4735286" y="5181600"/>
            <a:ext cx="420624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659086" y="5257800"/>
            <a:ext cx="4572000" cy="369332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2     3     4     5     10     11     14     17    18      20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37737" y="-58056"/>
            <a:ext cx="7268528" cy="646331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 algn="ctr"/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How to make a box and whisker plot 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533400"/>
            <a:ext cx="4191000" cy="369332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dirty="0" smtClean="0"/>
              <a:t>data set: {20, 2, 3, 11, 14, 17, 5, 4, 10, 18}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486275" y="914626"/>
            <a:ext cx="3200400" cy="369332"/>
          </a:xfrm>
          <a:prstGeom prst="rect">
            <a:avLst/>
          </a:prstGeom>
          <a:noFill/>
          <a:ln w="28575">
            <a:solidFill>
              <a:schemeClr val="accent3"/>
            </a:solidFill>
          </a:ln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dirty="0" smtClean="0"/>
              <a:t>{2, 3, 4, 5, 10, 11, 14, 17, 18, 20}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486275" y="1418772"/>
            <a:ext cx="1920240" cy="36933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dirty="0" smtClean="0"/>
              <a:t>(10 + 11)/2 = 10.5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86275" y="1919742"/>
            <a:ext cx="457200" cy="369332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486275" y="2426607"/>
            <a:ext cx="457200" cy="369332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dirty="0" smtClean="0"/>
              <a:t>17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4486275" y="3438979"/>
            <a:ext cx="457200" cy="369332"/>
          </a:xfrm>
          <a:prstGeom prst="rect">
            <a:avLst/>
          </a:prstGeom>
          <a:noFill/>
          <a:ln w="28575">
            <a:solidFill>
              <a:schemeClr val="accent3"/>
            </a:solidFill>
          </a:ln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486275" y="2939369"/>
            <a:ext cx="457200" cy="369332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>
          <a:xfrm rot="10800000" flipV="1">
            <a:off x="4834708" y="4804228"/>
            <a:ext cx="3931920" cy="0"/>
          </a:xfrm>
          <a:prstGeom prst="line">
            <a:avLst/>
          </a:prstGeom>
          <a:ln w="28575">
            <a:solidFill>
              <a:schemeClr val="accent3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544458" y="4572000"/>
            <a:ext cx="2278743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rot="5400000">
            <a:off x="6397741" y="4798672"/>
            <a:ext cx="457200" cy="1588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8783411" y="4757737"/>
            <a:ext cx="76200" cy="762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7778523" y="4757737"/>
            <a:ext cx="76200" cy="762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583137" y="4757737"/>
            <a:ext cx="76200" cy="762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506811" y="4757737"/>
            <a:ext cx="76200" cy="762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735286" y="4757737"/>
            <a:ext cx="76200" cy="762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4486275" y="6534150"/>
            <a:ext cx="1219200" cy="369320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dirty="0" smtClean="0"/>
              <a:t>17 - 4 = 13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 rot="16200000">
            <a:off x="7699802" y="613200"/>
            <a:ext cx="2057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© 2011, Dr. Jennifer L. Bell, LaGrange High School,</a:t>
            </a:r>
          </a:p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LaGrange, Georgia</a:t>
            </a:r>
          </a:p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(MCC9-12.S.ID.1)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2498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</TotalTime>
  <Words>395</Words>
  <Application>Microsoft Office PowerPoint</Application>
  <PresentationFormat>On-screen Show (4:3)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Jennifer L. Bell</dc:creator>
  <cp:lastModifiedBy>Dr. Jennifer L. Brown</cp:lastModifiedBy>
  <cp:revision>333</cp:revision>
  <dcterms:created xsi:type="dcterms:W3CDTF">2010-07-22T12:50:27Z</dcterms:created>
  <dcterms:modified xsi:type="dcterms:W3CDTF">2014-07-01T18:52:14Z</dcterms:modified>
</cp:coreProperties>
</file>