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FF"/>
    <a:srgbClr val="FF0066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9AD37-8E41-41A0-801B-59828F1AEB45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F38B-220D-4823-81FF-1EDBDE6BA0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Jennifer\Videos\wil%20e%20coyote.wm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../../../Program%20Files/TI%20Education/TI%20InterActive!/TIIimagefile19121.g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../../../Program%20Files/TI%20Education/TI%20InterActive!/TIIimagefile19121.gif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../../../Program%20Files/TI%20Education/TI%20InterActive!/TIIimagefile19121.gif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../../../Program%20Files/TI%20Education/TI%20InterActive!/TIIimagefile19121.gif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../../../Program%20Files/TI%20Education/TI%20InterActive!/TIIimagefile19121.gif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oney-Tunes-Wile-E-Coyote-Poster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0582"/>
            <a:ext cx="4495800" cy="618354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52800" y="1371600"/>
            <a:ext cx="57912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Quadratics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</a:t>
            </a:r>
          </a:p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Wil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E. Coyote’s 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world</a:t>
            </a:r>
          </a:p>
          <a:p>
            <a:pPr algn="ctr"/>
            <a:endParaRPr lang="en-US" sz="12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2000" dirty="0" smtClean="0"/>
              <a:t>Dr. Jennifer L. Bell, © 2011,</a:t>
            </a:r>
          </a:p>
          <a:p>
            <a:pPr algn="ctr"/>
            <a:r>
              <a:rPr lang="en-US" sz="2000" dirty="0" smtClean="0"/>
              <a:t>LaGrange High School, LaGrange, Georgia</a:t>
            </a:r>
          </a:p>
          <a:p>
            <a:pPr algn="ctr"/>
            <a:r>
              <a:rPr lang="en-US" sz="2000" b="1" dirty="0" smtClean="0"/>
              <a:t>(</a:t>
            </a:r>
            <a:r>
              <a:rPr lang="en-US" sz="2000" b="1" smtClean="0"/>
              <a:t>MCC9‐12.A.REI.4b; MCC9‐12.F.IF.4</a:t>
            </a:r>
            <a:r>
              <a:rPr lang="en-US" sz="2000" b="1" dirty="0" smtClean="0"/>
              <a:t>;</a:t>
            </a:r>
          </a:p>
          <a:p>
            <a:pPr algn="ctr"/>
            <a:r>
              <a:rPr lang="en-US" sz="2000" b="1" dirty="0" smtClean="0"/>
              <a:t>MCC9‐12.F.IF.5; MCC9‐12.F.IF.7a)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wil e coyote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yote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5377"/>
            <a:ext cx="9143999" cy="688875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35846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E. Coyote is catapulting a boulder off a cliff to hit the road runner.  Let 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represent the number of seconds that the boulder catapults off the cliff and 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denote the height of the boulder, in feet, above the base of the cliff.  Ignoring air resistance, we can use the following formula to express the path of the boulder: 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-16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baseline="30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+ 24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+ 160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leecoy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653331" y="1143000"/>
            <a:ext cx="2490669" cy="4000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 What part of the graph is insignificant?  Why?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 descr="[image]"/>
          <p:cNvPicPr>
            <a:picLocks noChangeAspect="1" noChangeArrowheads="1"/>
          </p:cNvPicPr>
          <p:nvPr/>
        </p:nvPicPr>
        <p:blipFill>
          <a:blip r:embed="rId3" r:link="rId4" cstate="print"/>
          <a:srcRect l="6944" t="6944" r="6944" b="5556"/>
          <a:stretch>
            <a:fillRect/>
          </a:stretch>
        </p:blipFill>
        <p:spPr bwMode="auto">
          <a:xfrm>
            <a:off x="2322286" y="1676400"/>
            <a:ext cx="449942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roadrunner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4914900"/>
            <a:ext cx="1068705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leecoy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653331" y="1143000"/>
            <a:ext cx="2490669" cy="4000500"/>
          </a:xfrm>
          <a:prstGeom prst="rect">
            <a:avLst/>
          </a:prstGeom>
        </p:spPr>
      </p:pic>
      <p:pic>
        <p:nvPicPr>
          <p:cNvPr id="9" name="Picture 8" descr="roadrunner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14900"/>
            <a:ext cx="1068705" cy="1943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 What was the height of the boulder before it was launched?  What special point on  the graph is associated with this information? 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 descr="[image]"/>
          <p:cNvPicPr>
            <a:picLocks noChangeAspect="1" noChangeArrowheads="1"/>
          </p:cNvPicPr>
          <p:nvPr/>
        </p:nvPicPr>
        <p:blipFill>
          <a:blip r:embed="rId4" r:link="rId5" cstate="print"/>
          <a:srcRect l="6944" t="6944" r="6944" b="5556"/>
          <a:stretch>
            <a:fillRect/>
          </a:stretch>
        </p:blipFill>
        <p:spPr bwMode="auto">
          <a:xfrm>
            <a:off x="2322286" y="1676400"/>
            <a:ext cx="449942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3964781" y="2076450"/>
            <a:ext cx="182880" cy="18288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ileecoy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653331" y="1143000"/>
            <a:ext cx="2490669" cy="4000500"/>
          </a:xfrm>
          <a:prstGeom prst="rect">
            <a:avLst/>
          </a:prstGeom>
        </p:spPr>
      </p:pic>
      <p:pic>
        <p:nvPicPr>
          <p:cNvPr id="9" name="Picture 8" descr="roadrunner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14900"/>
            <a:ext cx="1068705" cy="1943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 How long will it take before the boulder reaches the bottom of the cliff? What special point on  the graph is associated with this information? 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" name="Picture 2" descr="[image]"/>
          <p:cNvPicPr>
            <a:picLocks noChangeAspect="1" noChangeArrowheads="1"/>
          </p:cNvPicPr>
          <p:nvPr/>
        </p:nvPicPr>
        <p:blipFill>
          <a:blip r:embed="rId4" r:link="rId5" cstate="print"/>
          <a:srcRect l="6944" t="6944" r="6944" b="5556"/>
          <a:stretch>
            <a:fillRect/>
          </a:stretch>
        </p:blipFill>
        <p:spPr bwMode="auto">
          <a:xfrm>
            <a:off x="2322286" y="1676400"/>
            <a:ext cx="449942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/>
          <p:nvPr/>
        </p:nvSpPr>
        <p:spPr>
          <a:xfrm>
            <a:off x="6067425" y="5715000"/>
            <a:ext cx="182880" cy="18288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leecoy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653331" y="1143000"/>
            <a:ext cx="2490669" cy="4000500"/>
          </a:xfrm>
          <a:prstGeom prst="rect">
            <a:avLst/>
          </a:prstGeom>
        </p:spPr>
      </p:pic>
      <p:pic>
        <p:nvPicPr>
          <p:cNvPr id="8" name="Picture 7" descr="roadrunner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14900"/>
            <a:ext cx="1068705" cy="1943100"/>
          </a:xfrm>
          <a:prstGeom prst="rect">
            <a:avLst/>
          </a:prstGeom>
        </p:spPr>
      </p:pic>
      <p:pic>
        <p:nvPicPr>
          <p:cNvPr id="1026" name="Picture 2" descr="[image]"/>
          <p:cNvPicPr>
            <a:picLocks noChangeAspect="1" noChangeArrowheads="1"/>
          </p:cNvPicPr>
          <p:nvPr/>
        </p:nvPicPr>
        <p:blipFill>
          <a:blip r:embed="rId4" r:link="rId5" cstate="print"/>
          <a:srcRect l="6944" t="6944" r="6944" b="5556"/>
          <a:stretch>
            <a:fillRect/>
          </a:stretch>
        </p:blipFill>
        <p:spPr bwMode="auto">
          <a:xfrm>
            <a:off x="2322286" y="1676400"/>
            <a:ext cx="449942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 After how many seconds does the boulder change direction? How high is the boulder when it changes direction? What special point on  the graph is associated with this information? 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4336256" y="1885950"/>
            <a:ext cx="182880" cy="18288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0544" y="0"/>
            <a:ext cx="83029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5.  When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will the boulder hit the ground?</a:t>
            </a:r>
          </a:p>
          <a:p>
            <a:pPr algn="ctr"/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 = -16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+ 24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+ 160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2057400"/>
          <a:ext cx="356616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0"/>
                <a:gridCol w="1188720"/>
                <a:gridCol w="1188720"/>
              </a:tblGrid>
              <a:tr h="1188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596962" y="1447800"/>
            <a:ext cx="45207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-8(2</a:t>
            </a: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cap="none" spc="0" baseline="30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3</a:t>
            </a: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20)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1" y="2166937"/>
            <a:ext cx="5421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64960" y="2166937"/>
            <a:ext cx="1117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-20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5200" y="2166937"/>
            <a:ext cx="1117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-40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19300" y="2166937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x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86775" y="2166937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=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83935" y="3386137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-8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92939" y="4567237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71600" y="4567237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91638" y="3962400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x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78012" y="2743200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=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371600" y="3386137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19300" y="3386137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x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86775" y="3386137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=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43695" y="3386137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-4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52699" y="4567237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19300" y="4567237"/>
            <a:ext cx="5020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x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86775" y="4567237"/>
            <a:ext cx="5293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=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2" name="Oval 21"/>
          <p:cNvSpPr/>
          <p:nvPr/>
        </p:nvSpPr>
        <p:spPr>
          <a:xfrm rot="19233385">
            <a:off x="898760" y="3970862"/>
            <a:ext cx="2774480" cy="97367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rot="13531131">
            <a:off x="869969" y="3965169"/>
            <a:ext cx="2774480" cy="973676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1" animBg="1"/>
      <p:bldP spid="2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ileecoy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7839364" y="4762500"/>
            <a:ext cx="1304636" cy="2095500"/>
          </a:xfrm>
          <a:prstGeom prst="rect">
            <a:avLst/>
          </a:prstGeom>
        </p:spPr>
      </p:pic>
      <p:pic>
        <p:nvPicPr>
          <p:cNvPr id="8" name="Picture 7" descr="roadrunner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914900"/>
            <a:ext cx="1068705" cy="1943100"/>
          </a:xfrm>
          <a:prstGeom prst="rect">
            <a:avLst/>
          </a:prstGeom>
        </p:spPr>
      </p:pic>
      <p:pic>
        <p:nvPicPr>
          <p:cNvPr id="1026" name="Picture 2" descr="[image]"/>
          <p:cNvPicPr>
            <a:picLocks noChangeAspect="1" noChangeArrowheads="1"/>
          </p:cNvPicPr>
          <p:nvPr/>
        </p:nvPicPr>
        <p:blipFill>
          <a:blip r:embed="rId4" r:link="rId5" cstate="print"/>
          <a:srcRect l="6944" t="6944" r="6944" b="5556"/>
          <a:stretch>
            <a:fillRect/>
          </a:stretch>
        </p:blipFill>
        <p:spPr bwMode="auto">
          <a:xfrm>
            <a:off x="2322286" y="1676400"/>
            <a:ext cx="449942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>
          <a:xfrm>
            <a:off x="6048375" y="5715000"/>
            <a:ext cx="182880" cy="18288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647950" y="5715000"/>
            <a:ext cx="182880" cy="18288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0193" y="152400"/>
            <a:ext cx="2396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4 = 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34132" y="152400"/>
            <a:ext cx="27478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en-US" sz="5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+ 5 = 0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63593" y="876300"/>
            <a:ext cx="7938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+ 4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06593" y="876300"/>
            <a:ext cx="79380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+ 4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111193" y="1447800"/>
            <a:ext cx="1981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492193" y="381000"/>
            <a:ext cx="533400" cy="990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77753" y="1600200"/>
            <a:ext cx="115288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 4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15993" y="1524000"/>
            <a:ext cx="1676400" cy="838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25729" y="876300"/>
            <a:ext cx="6848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- 5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69834" y="876300"/>
            <a:ext cx="6848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- 5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6319932" y="1447800"/>
            <a:ext cx="1981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777132" y="381000"/>
            <a:ext cx="533400" cy="990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52401" y="1600200"/>
            <a:ext cx="150714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i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800" b="1" cap="none" spc="0" baseline="3000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" name="Oval 26"/>
          <p:cNvSpPr/>
          <p:nvPr/>
        </p:nvSpPr>
        <p:spPr>
          <a:xfrm>
            <a:off x="6629400" y="2743200"/>
            <a:ext cx="1828800" cy="8382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674812" y="2819400"/>
            <a:ext cx="17379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i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  </a:t>
            </a:r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800" b="1" baseline="1400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2.5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77132" y="2057400"/>
            <a:ext cx="5334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824581" y="2057400"/>
            <a:ext cx="4187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>
                  <a:noFill/>
                </a:ln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3600" b="1" cap="none" spc="0" dirty="0">
              <a:ln w="1905">
                <a:noFill/>
              </a:ln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6761892" y="2133600"/>
            <a:ext cx="5486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91532" y="2133600"/>
            <a:ext cx="54864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29532" y="1752600"/>
            <a:ext cx="1524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6553200" y="2743200"/>
            <a:ext cx="1752600" cy="838200"/>
          </a:xfrm>
          <a:prstGeom prst="line">
            <a:avLst/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705600" y="2743200"/>
            <a:ext cx="1752600" cy="838200"/>
          </a:xfrm>
          <a:prstGeom prst="line">
            <a:avLst/>
          </a:prstGeom>
          <a:ln w="571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1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>
                                      <p:cBhvr override="childStyle">
                                        <p:cTn id="1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/>
      <p:bldP spid="12" grpId="0"/>
      <p:bldP spid="13" grpId="0"/>
      <p:bldP spid="14" grpId="0"/>
      <p:bldP spid="20" grpId="0"/>
      <p:bldP spid="21" grpId="0" animBg="1"/>
      <p:bldP spid="21" grpId="1" animBg="1"/>
      <p:bldP spid="22" grpId="0"/>
      <p:bldP spid="23" grpId="0"/>
      <p:bldP spid="26" grpId="0"/>
      <p:bldP spid="27" grpId="0" animBg="1"/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290</Words>
  <Application>Microsoft Office PowerPoint</Application>
  <PresentationFormat>On-screen Show (4:3)</PresentationFormat>
  <Paragraphs>44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Jennifer L. Bell</dc:creator>
  <cp:lastModifiedBy>Dr. Jennifer L. Brown</cp:lastModifiedBy>
  <cp:revision>50</cp:revision>
  <dcterms:created xsi:type="dcterms:W3CDTF">2010-06-13T17:30:51Z</dcterms:created>
  <dcterms:modified xsi:type="dcterms:W3CDTF">2013-05-23T20:51:14Z</dcterms:modified>
</cp:coreProperties>
</file>