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colors4.xml" ContentType="application/vnd.openxmlformats-officedocument.drawingml.diagramColor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diagrams/layout4.xml" ContentType="application/vnd.openxmlformats-officedocument.drawingml.diagramLayout+xml"/>
  <Override PartName="/ppt/slideLayouts/slideLayout10.xml" ContentType="application/vnd.openxmlformats-officedocument.presentationml.slideLayout+xml"/>
  <Default Extension="vml" ContentType="application/vnd.openxmlformats-officedocument.vmlDrawing"/>
  <Override PartName="/ppt/diagrams/layout2.xml" ContentType="application/vnd.openxmlformats-officedocument.drawingml.diagramLayout+xml"/>
  <Override PartName="/ppt/diagrams/data3.xml" ContentType="application/vnd.openxmlformats-officedocument.drawingml.diagramData+xml"/>
  <Override PartName="/ppt/slides/slide8.xml" ContentType="application/vnd.openxmlformats-officedocument.presentationml.slide+xml"/>
  <Override PartName="/ppt/handoutMasters/handoutMaster1.xml" ContentType="application/vnd.openxmlformats-officedocument.presentationml.handoutMaster+xml"/>
  <Override PartName="/ppt/diagrams/data1.xml" ContentType="application/vnd.openxmlformats-officedocument.drawingml.diagramData+xml"/>
  <Override PartName="/ppt/diagrams/colors3.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50"/>
  </p:handoutMasterIdLst>
  <p:sldIdLst>
    <p:sldId id="259" r:id="rId2"/>
    <p:sldId id="266" r:id="rId3"/>
    <p:sldId id="260" r:id="rId4"/>
    <p:sldId id="261" r:id="rId5"/>
    <p:sldId id="262" r:id="rId6"/>
    <p:sldId id="263" r:id="rId7"/>
    <p:sldId id="264" r:id="rId8"/>
    <p:sldId id="265" r:id="rId9"/>
    <p:sldId id="267" r:id="rId10"/>
    <p:sldId id="268" r:id="rId11"/>
    <p:sldId id="269" r:id="rId12"/>
    <p:sldId id="270" r:id="rId13"/>
    <p:sldId id="296" r:id="rId14"/>
    <p:sldId id="287" r:id="rId15"/>
    <p:sldId id="288" r:id="rId16"/>
    <p:sldId id="289" r:id="rId17"/>
    <p:sldId id="292" r:id="rId18"/>
    <p:sldId id="293" r:id="rId19"/>
    <p:sldId id="274" r:id="rId20"/>
    <p:sldId id="284" r:id="rId21"/>
    <p:sldId id="285" r:id="rId22"/>
    <p:sldId id="286" r:id="rId23"/>
    <p:sldId id="290" r:id="rId24"/>
    <p:sldId id="294" r:id="rId25"/>
    <p:sldId id="297" r:id="rId26"/>
    <p:sldId id="298" r:id="rId27"/>
    <p:sldId id="299" r:id="rId28"/>
    <p:sldId id="300" r:id="rId29"/>
    <p:sldId id="275" r:id="rId30"/>
    <p:sldId id="281" r:id="rId31"/>
    <p:sldId id="282" r:id="rId32"/>
    <p:sldId id="291" r:id="rId33"/>
    <p:sldId id="301" r:id="rId34"/>
    <p:sldId id="302" r:id="rId35"/>
    <p:sldId id="303" r:id="rId36"/>
    <p:sldId id="304" r:id="rId37"/>
    <p:sldId id="306" r:id="rId38"/>
    <p:sldId id="307" r:id="rId39"/>
    <p:sldId id="277" r:id="rId40"/>
    <p:sldId id="295" r:id="rId41"/>
    <p:sldId id="308" r:id="rId42"/>
    <p:sldId id="309" r:id="rId43"/>
    <p:sldId id="310" r:id="rId44"/>
    <p:sldId id="276" r:id="rId45"/>
    <p:sldId id="278" r:id="rId46"/>
    <p:sldId id="279" r:id="rId47"/>
    <p:sldId id="280" r:id="rId48"/>
    <p:sldId id="273" r:id="rId4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84" d="100"/>
          <a:sy n="84" d="100"/>
        </p:scale>
        <p:origin x="-576"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422"/>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diagrams/_rels/data2.xml.rels><?xml version="1.0" encoding="UTF-8" standalone="yes"?>
<Relationships xmlns="http://schemas.openxmlformats.org/package/2006/relationships"><Relationship Id="rId1" Type="http://schemas.openxmlformats.org/officeDocument/2006/relationships/image" Target="../media/image45.png"/></Relationships>
</file>

<file path=ppt/diagrams/_rels/drawing2.xml.rels><?xml version="1.0" encoding="UTF-8" standalone="yes"?>
<Relationships xmlns="http://schemas.openxmlformats.org/package/2006/relationships"><Relationship Id="rId1" Type="http://schemas.openxmlformats.org/officeDocument/2006/relationships/image" Target="../media/image45.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251236A-8967-4758-9516-D3D8EF380E42}"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US"/>
        </a:p>
      </dgm:t>
    </dgm:pt>
    <dgm:pt modelId="{37940931-D1A4-45E5-BA2E-771A82FFF596}">
      <dgm:prSet phldrT="[Text]"/>
      <dgm:spPr/>
      <dgm:t>
        <a:bodyPr/>
        <a:lstStyle/>
        <a:p>
          <a:r>
            <a:rPr lang="en-US"/>
            <a:t>1.</a:t>
          </a:r>
        </a:p>
      </dgm:t>
    </dgm:pt>
    <dgm:pt modelId="{39507E16-0CCD-4B9D-94B2-D59F0DB2A5C2}" type="parTrans" cxnId="{3793CDF4-7FEE-464A-B5E5-A3F51F3E453E}">
      <dgm:prSet/>
      <dgm:spPr/>
      <dgm:t>
        <a:bodyPr/>
        <a:lstStyle/>
        <a:p>
          <a:endParaRPr lang="en-US"/>
        </a:p>
      </dgm:t>
    </dgm:pt>
    <dgm:pt modelId="{5F828F00-8A7A-42A2-B020-BF7BC96888B8}" type="sibTrans" cxnId="{3793CDF4-7FEE-464A-B5E5-A3F51F3E453E}">
      <dgm:prSet/>
      <dgm:spPr/>
      <dgm:t>
        <a:bodyPr/>
        <a:lstStyle/>
        <a:p>
          <a:endParaRPr lang="en-US"/>
        </a:p>
      </dgm:t>
    </dgm:pt>
    <dgm:pt modelId="{A6605717-61FC-4FC2-B387-EA72DF1E9C4F}">
      <dgm:prSet phldrT="[Text]" custT="1"/>
      <dgm:spPr/>
      <dgm:t>
        <a:bodyPr/>
        <a:lstStyle/>
        <a:p>
          <a:r>
            <a:rPr lang="en-US" sz="2400"/>
            <a:t>Make the negative sign positive.</a:t>
          </a:r>
        </a:p>
      </dgm:t>
    </dgm:pt>
    <dgm:pt modelId="{AE2ACAA0-FD03-48A5-B87C-83686DBE2D22}" type="parTrans" cxnId="{9C76FDC7-90D2-487C-BBA4-93B89FABC6B0}">
      <dgm:prSet/>
      <dgm:spPr/>
      <dgm:t>
        <a:bodyPr/>
        <a:lstStyle/>
        <a:p>
          <a:endParaRPr lang="en-US"/>
        </a:p>
      </dgm:t>
    </dgm:pt>
    <dgm:pt modelId="{55ADC685-09EC-49C2-91DC-CE7C58BB78BF}" type="sibTrans" cxnId="{9C76FDC7-90D2-487C-BBA4-93B89FABC6B0}">
      <dgm:prSet/>
      <dgm:spPr/>
      <dgm:t>
        <a:bodyPr/>
        <a:lstStyle/>
        <a:p>
          <a:endParaRPr lang="en-US"/>
        </a:p>
      </dgm:t>
    </dgm:pt>
    <dgm:pt modelId="{989CA831-04BD-4AE7-8238-85E59A03A00F}">
      <dgm:prSet phldrT="[Text]"/>
      <dgm:spPr/>
      <dgm:t>
        <a:bodyPr/>
        <a:lstStyle/>
        <a:p>
          <a:r>
            <a:rPr lang="en-US"/>
            <a:t>2.</a:t>
          </a:r>
        </a:p>
      </dgm:t>
    </dgm:pt>
    <dgm:pt modelId="{9D13749F-AF1F-4D31-88BA-795215D48424}" type="parTrans" cxnId="{4437DF2F-136F-4AF6-A566-31DE59CFD0AE}">
      <dgm:prSet/>
      <dgm:spPr/>
      <dgm:t>
        <a:bodyPr/>
        <a:lstStyle/>
        <a:p>
          <a:endParaRPr lang="en-US"/>
        </a:p>
      </dgm:t>
    </dgm:pt>
    <dgm:pt modelId="{4B87B971-738A-41BF-A317-C21FC7E6F842}" type="sibTrans" cxnId="{4437DF2F-136F-4AF6-A566-31DE59CFD0AE}">
      <dgm:prSet/>
      <dgm:spPr/>
      <dgm:t>
        <a:bodyPr/>
        <a:lstStyle/>
        <a:p>
          <a:endParaRPr lang="en-US"/>
        </a:p>
      </dgm:t>
    </dgm:pt>
    <dgm:pt modelId="{BC6C7DDC-EA23-45FA-AE1C-01A53BCC2B8A}">
      <dgm:prSet phldrT="[Text]" custT="1"/>
      <dgm:spPr/>
      <dgm:t>
        <a:bodyPr/>
        <a:lstStyle/>
        <a:p>
          <a:r>
            <a:rPr lang="en-US" sz="2400"/>
            <a:t>Add an "</a:t>
          </a:r>
          <a:r>
            <a:rPr lang="en-US" sz="2400" b="1" i="1">
              <a:latin typeface="Times New Roman" pitchFamily="18" charset="0"/>
              <a:cs typeface="Times New Roman" pitchFamily="18" charset="0"/>
            </a:rPr>
            <a:t>i</a:t>
          </a:r>
          <a:r>
            <a:rPr lang="en-US" sz="2400"/>
            <a:t>" in front of the radical sign.</a:t>
          </a:r>
        </a:p>
      </dgm:t>
    </dgm:pt>
    <dgm:pt modelId="{FA60A4C5-DC8A-4DF8-9EEC-BE4530104DCA}" type="parTrans" cxnId="{440CAF85-53CB-439B-9F82-BA74381369AC}">
      <dgm:prSet/>
      <dgm:spPr/>
      <dgm:t>
        <a:bodyPr/>
        <a:lstStyle/>
        <a:p>
          <a:endParaRPr lang="en-US"/>
        </a:p>
      </dgm:t>
    </dgm:pt>
    <dgm:pt modelId="{1DACB0DA-6013-4CC5-ADF6-4895F8A2EBE6}" type="sibTrans" cxnId="{440CAF85-53CB-439B-9F82-BA74381369AC}">
      <dgm:prSet/>
      <dgm:spPr/>
      <dgm:t>
        <a:bodyPr/>
        <a:lstStyle/>
        <a:p>
          <a:endParaRPr lang="en-US"/>
        </a:p>
      </dgm:t>
    </dgm:pt>
    <dgm:pt modelId="{CB13EFCF-303A-4044-8730-9C842EFD99F1}">
      <dgm:prSet phldrT="[Text]"/>
      <dgm:spPr/>
      <dgm:t>
        <a:bodyPr/>
        <a:lstStyle/>
        <a:p>
          <a:r>
            <a:rPr lang="en-US"/>
            <a:t>3.</a:t>
          </a:r>
        </a:p>
      </dgm:t>
    </dgm:pt>
    <dgm:pt modelId="{65BF2D88-5C60-4F52-B017-1206FD56670E}" type="parTrans" cxnId="{5E054CF9-1A57-4780-879E-5022EBF267F5}">
      <dgm:prSet/>
      <dgm:spPr/>
      <dgm:t>
        <a:bodyPr/>
        <a:lstStyle/>
        <a:p>
          <a:endParaRPr lang="en-US"/>
        </a:p>
      </dgm:t>
    </dgm:pt>
    <dgm:pt modelId="{45B9BEC4-7487-4DF0-B50F-FF876484F9B2}" type="sibTrans" cxnId="{5E054CF9-1A57-4780-879E-5022EBF267F5}">
      <dgm:prSet/>
      <dgm:spPr/>
      <dgm:t>
        <a:bodyPr/>
        <a:lstStyle/>
        <a:p>
          <a:endParaRPr lang="en-US"/>
        </a:p>
      </dgm:t>
    </dgm:pt>
    <dgm:pt modelId="{C3DC18F1-0AD1-401F-93E7-2FA5DB00EC8D}">
      <dgm:prSet phldrT="[Text]" custT="1"/>
      <dgm:spPr/>
      <dgm:t>
        <a:bodyPr/>
        <a:lstStyle/>
        <a:p>
          <a:r>
            <a:rPr lang="en-US" sz="2400"/>
            <a:t>Make a tree to clean up the "jailhouse".</a:t>
          </a:r>
        </a:p>
      </dgm:t>
    </dgm:pt>
    <dgm:pt modelId="{310BACFE-7E32-40D9-964B-48923D09E2BB}" type="parTrans" cxnId="{D40067A8-B831-4778-B955-07D100C13408}">
      <dgm:prSet/>
      <dgm:spPr/>
      <dgm:t>
        <a:bodyPr/>
        <a:lstStyle/>
        <a:p>
          <a:endParaRPr lang="en-US"/>
        </a:p>
      </dgm:t>
    </dgm:pt>
    <dgm:pt modelId="{075255BE-EDBE-4113-88AA-1260775098C4}" type="sibTrans" cxnId="{D40067A8-B831-4778-B955-07D100C13408}">
      <dgm:prSet/>
      <dgm:spPr/>
      <dgm:t>
        <a:bodyPr/>
        <a:lstStyle/>
        <a:p>
          <a:endParaRPr lang="en-US"/>
        </a:p>
      </dgm:t>
    </dgm:pt>
    <dgm:pt modelId="{CAAE44EA-92F3-41D3-B5B1-0A32A062A734}" type="pres">
      <dgm:prSet presAssocID="{7251236A-8967-4758-9516-D3D8EF380E42}" presName="linearFlow" presStyleCnt="0">
        <dgm:presLayoutVars>
          <dgm:dir/>
          <dgm:animLvl val="lvl"/>
          <dgm:resizeHandles val="exact"/>
        </dgm:presLayoutVars>
      </dgm:prSet>
      <dgm:spPr/>
      <dgm:t>
        <a:bodyPr/>
        <a:lstStyle/>
        <a:p>
          <a:endParaRPr lang="en-US"/>
        </a:p>
      </dgm:t>
    </dgm:pt>
    <dgm:pt modelId="{DB09C9C2-1F8A-4FC0-874C-8C5E555F9680}" type="pres">
      <dgm:prSet presAssocID="{37940931-D1A4-45E5-BA2E-771A82FFF596}" presName="composite" presStyleCnt="0"/>
      <dgm:spPr/>
    </dgm:pt>
    <dgm:pt modelId="{4467AAF2-6E1D-4E28-89FC-5BE99FADD6B3}" type="pres">
      <dgm:prSet presAssocID="{37940931-D1A4-45E5-BA2E-771A82FFF596}" presName="parentText" presStyleLbl="alignNode1" presStyleIdx="0" presStyleCnt="3">
        <dgm:presLayoutVars>
          <dgm:chMax val="1"/>
          <dgm:bulletEnabled val="1"/>
        </dgm:presLayoutVars>
      </dgm:prSet>
      <dgm:spPr/>
      <dgm:t>
        <a:bodyPr/>
        <a:lstStyle/>
        <a:p>
          <a:endParaRPr lang="en-US"/>
        </a:p>
      </dgm:t>
    </dgm:pt>
    <dgm:pt modelId="{8A41DDEB-7032-4497-BF38-5CFCB3E3E44D}" type="pres">
      <dgm:prSet presAssocID="{37940931-D1A4-45E5-BA2E-771A82FFF596}" presName="descendantText" presStyleLbl="alignAcc1" presStyleIdx="0" presStyleCnt="3" custLinFactNeighborX="1331">
        <dgm:presLayoutVars>
          <dgm:bulletEnabled val="1"/>
        </dgm:presLayoutVars>
      </dgm:prSet>
      <dgm:spPr/>
      <dgm:t>
        <a:bodyPr/>
        <a:lstStyle/>
        <a:p>
          <a:endParaRPr lang="en-US"/>
        </a:p>
      </dgm:t>
    </dgm:pt>
    <dgm:pt modelId="{1E0EA9C6-C6B4-4712-9949-12FC3738AC3F}" type="pres">
      <dgm:prSet presAssocID="{5F828F00-8A7A-42A2-B020-BF7BC96888B8}" presName="sp" presStyleCnt="0"/>
      <dgm:spPr/>
    </dgm:pt>
    <dgm:pt modelId="{0BDDDE0B-448B-4EF6-9D94-E027D39368D2}" type="pres">
      <dgm:prSet presAssocID="{989CA831-04BD-4AE7-8238-85E59A03A00F}" presName="composite" presStyleCnt="0"/>
      <dgm:spPr/>
    </dgm:pt>
    <dgm:pt modelId="{8FD56F24-703F-411F-8544-944A81505CE7}" type="pres">
      <dgm:prSet presAssocID="{989CA831-04BD-4AE7-8238-85E59A03A00F}" presName="parentText" presStyleLbl="alignNode1" presStyleIdx="1" presStyleCnt="3">
        <dgm:presLayoutVars>
          <dgm:chMax val="1"/>
          <dgm:bulletEnabled val="1"/>
        </dgm:presLayoutVars>
      </dgm:prSet>
      <dgm:spPr/>
      <dgm:t>
        <a:bodyPr/>
        <a:lstStyle/>
        <a:p>
          <a:endParaRPr lang="en-US"/>
        </a:p>
      </dgm:t>
    </dgm:pt>
    <dgm:pt modelId="{653E08D5-AD47-415E-B45F-5A2E3B49FF5F}" type="pres">
      <dgm:prSet presAssocID="{989CA831-04BD-4AE7-8238-85E59A03A00F}" presName="descendantText" presStyleLbl="alignAcc1" presStyleIdx="1" presStyleCnt="3" custLinFactNeighborX="1331">
        <dgm:presLayoutVars>
          <dgm:bulletEnabled val="1"/>
        </dgm:presLayoutVars>
      </dgm:prSet>
      <dgm:spPr/>
      <dgm:t>
        <a:bodyPr/>
        <a:lstStyle/>
        <a:p>
          <a:endParaRPr lang="en-US"/>
        </a:p>
      </dgm:t>
    </dgm:pt>
    <dgm:pt modelId="{4BC319BB-BF06-4D3C-91B9-680A378D62E1}" type="pres">
      <dgm:prSet presAssocID="{4B87B971-738A-41BF-A317-C21FC7E6F842}" presName="sp" presStyleCnt="0"/>
      <dgm:spPr/>
    </dgm:pt>
    <dgm:pt modelId="{E34417E5-79B7-4B42-95C6-343C098AAE21}" type="pres">
      <dgm:prSet presAssocID="{CB13EFCF-303A-4044-8730-9C842EFD99F1}" presName="composite" presStyleCnt="0"/>
      <dgm:spPr/>
    </dgm:pt>
    <dgm:pt modelId="{5C401C5D-366E-45B5-B926-2CEB572ECBDB}" type="pres">
      <dgm:prSet presAssocID="{CB13EFCF-303A-4044-8730-9C842EFD99F1}" presName="parentText" presStyleLbl="alignNode1" presStyleIdx="2" presStyleCnt="3">
        <dgm:presLayoutVars>
          <dgm:chMax val="1"/>
          <dgm:bulletEnabled val="1"/>
        </dgm:presLayoutVars>
      </dgm:prSet>
      <dgm:spPr/>
      <dgm:t>
        <a:bodyPr/>
        <a:lstStyle/>
        <a:p>
          <a:endParaRPr lang="en-US"/>
        </a:p>
      </dgm:t>
    </dgm:pt>
    <dgm:pt modelId="{D362E84C-4C87-4949-BAD1-B1F670FDA4D8}" type="pres">
      <dgm:prSet presAssocID="{CB13EFCF-303A-4044-8730-9C842EFD99F1}" presName="descendantText" presStyleLbl="alignAcc1" presStyleIdx="2" presStyleCnt="3">
        <dgm:presLayoutVars>
          <dgm:bulletEnabled val="1"/>
        </dgm:presLayoutVars>
      </dgm:prSet>
      <dgm:spPr/>
      <dgm:t>
        <a:bodyPr/>
        <a:lstStyle/>
        <a:p>
          <a:endParaRPr lang="en-US"/>
        </a:p>
      </dgm:t>
    </dgm:pt>
  </dgm:ptLst>
  <dgm:cxnLst>
    <dgm:cxn modelId="{5E054CF9-1A57-4780-879E-5022EBF267F5}" srcId="{7251236A-8967-4758-9516-D3D8EF380E42}" destId="{CB13EFCF-303A-4044-8730-9C842EFD99F1}" srcOrd="2" destOrd="0" parTransId="{65BF2D88-5C60-4F52-B017-1206FD56670E}" sibTransId="{45B9BEC4-7487-4DF0-B50F-FF876484F9B2}"/>
    <dgm:cxn modelId="{440CAF85-53CB-439B-9F82-BA74381369AC}" srcId="{989CA831-04BD-4AE7-8238-85E59A03A00F}" destId="{BC6C7DDC-EA23-45FA-AE1C-01A53BCC2B8A}" srcOrd="0" destOrd="0" parTransId="{FA60A4C5-DC8A-4DF8-9EEC-BE4530104DCA}" sibTransId="{1DACB0DA-6013-4CC5-ADF6-4895F8A2EBE6}"/>
    <dgm:cxn modelId="{4DBCC219-4F6C-4EE0-8C28-660F3E1F7BA5}" type="presOf" srcId="{7251236A-8967-4758-9516-D3D8EF380E42}" destId="{CAAE44EA-92F3-41D3-B5B1-0A32A062A734}" srcOrd="0" destOrd="0" presId="urn:microsoft.com/office/officeart/2005/8/layout/chevron2"/>
    <dgm:cxn modelId="{3793CDF4-7FEE-464A-B5E5-A3F51F3E453E}" srcId="{7251236A-8967-4758-9516-D3D8EF380E42}" destId="{37940931-D1A4-45E5-BA2E-771A82FFF596}" srcOrd="0" destOrd="0" parTransId="{39507E16-0CCD-4B9D-94B2-D59F0DB2A5C2}" sibTransId="{5F828F00-8A7A-42A2-B020-BF7BC96888B8}"/>
    <dgm:cxn modelId="{4437DF2F-136F-4AF6-A566-31DE59CFD0AE}" srcId="{7251236A-8967-4758-9516-D3D8EF380E42}" destId="{989CA831-04BD-4AE7-8238-85E59A03A00F}" srcOrd="1" destOrd="0" parTransId="{9D13749F-AF1F-4D31-88BA-795215D48424}" sibTransId="{4B87B971-738A-41BF-A317-C21FC7E6F842}"/>
    <dgm:cxn modelId="{DABAAADE-C181-49CC-84FD-A859727BE7D2}" type="presOf" srcId="{A6605717-61FC-4FC2-B387-EA72DF1E9C4F}" destId="{8A41DDEB-7032-4497-BF38-5CFCB3E3E44D}" srcOrd="0" destOrd="0" presId="urn:microsoft.com/office/officeart/2005/8/layout/chevron2"/>
    <dgm:cxn modelId="{D40067A8-B831-4778-B955-07D100C13408}" srcId="{CB13EFCF-303A-4044-8730-9C842EFD99F1}" destId="{C3DC18F1-0AD1-401F-93E7-2FA5DB00EC8D}" srcOrd="0" destOrd="0" parTransId="{310BACFE-7E32-40D9-964B-48923D09E2BB}" sibTransId="{075255BE-EDBE-4113-88AA-1260775098C4}"/>
    <dgm:cxn modelId="{CA4680C5-7274-42E3-8EEE-1959DD1CBA9C}" type="presOf" srcId="{989CA831-04BD-4AE7-8238-85E59A03A00F}" destId="{8FD56F24-703F-411F-8544-944A81505CE7}" srcOrd="0" destOrd="0" presId="urn:microsoft.com/office/officeart/2005/8/layout/chevron2"/>
    <dgm:cxn modelId="{0BBDC51D-1341-4CED-B91C-1C584C189B18}" type="presOf" srcId="{37940931-D1A4-45E5-BA2E-771A82FFF596}" destId="{4467AAF2-6E1D-4E28-89FC-5BE99FADD6B3}" srcOrd="0" destOrd="0" presId="urn:microsoft.com/office/officeart/2005/8/layout/chevron2"/>
    <dgm:cxn modelId="{F4A6616E-A9A6-44A4-B75F-0ABC8A9F59BD}" type="presOf" srcId="{BC6C7DDC-EA23-45FA-AE1C-01A53BCC2B8A}" destId="{653E08D5-AD47-415E-B45F-5A2E3B49FF5F}" srcOrd="0" destOrd="0" presId="urn:microsoft.com/office/officeart/2005/8/layout/chevron2"/>
    <dgm:cxn modelId="{9BBAFA0D-3D0D-4E94-ABF6-08FB2C2F0B86}" type="presOf" srcId="{C3DC18F1-0AD1-401F-93E7-2FA5DB00EC8D}" destId="{D362E84C-4C87-4949-BAD1-B1F670FDA4D8}" srcOrd="0" destOrd="0" presId="urn:microsoft.com/office/officeart/2005/8/layout/chevron2"/>
    <dgm:cxn modelId="{9C76FDC7-90D2-487C-BBA4-93B89FABC6B0}" srcId="{37940931-D1A4-45E5-BA2E-771A82FFF596}" destId="{A6605717-61FC-4FC2-B387-EA72DF1E9C4F}" srcOrd="0" destOrd="0" parTransId="{AE2ACAA0-FD03-48A5-B87C-83686DBE2D22}" sibTransId="{55ADC685-09EC-49C2-91DC-CE7C58BB78BF}"/>
    <dgm:cxn modelId="{275CCACB-AEDC-4ADB-A372-64CE20C01D2B}" type="presOf" srcId="{CB13EFCF-303A-4044-8730-9C842EFD99F1}" destId="{5C401C5D-366E-45B5-B926-2CEB572ECBDB}" srcOrd="0" destOrd="0" presId="urn:microsoft.com/office/officeart/2005/8/layout/chevron2"/>
    <dgm:cxn modelId="{A0A381D6-A12B-422A-BAED-19DF5344423B}" type="presParOf" srcId="{CAAE44EA-92F3-41D3-B5B1-0A32A062A734}" destId="{DB09C9C2-1F8A-4FC0-874C-8C5E555F9680}" srcOrd="0" destOrd="0" presId="urn:microsoft.com/office/officeart/2005/8/layout/chevron2"/>
    <dgm:cxn modelId="{C44CDC27-73E7-41DF-A2E8-E4FD0462DE1F}" type="presParOf" srcId="{DB09C9C2-1F8A-4FC0-874C-8C5E555F9680}" destId="{4467AAF2-6E1D-4E28-89FC-5BE99FADD6B3}" srcOrd="0" destOrd="0" presId="urn:microsoft.com/office/officeart/2005/8/layout/chevron2"/>
    <dgm:cxn modelId="{638E5166-423F-4CCA-B44B-D1A77D1D62AA}" type="presParOf" srcId="{DB09C9C2-1F8A-4FC0-874C-8C5E555F9680}" destId="{8A41DDEB-7032-4497-BF38-5CFCB3E3E44D}" srcOrd="1" destOrd="0" presId="urn:microsoft.com/office/officeart/2005/8/layout/chevron2"/>
    <dgm:cxn modelId="{8A8FEA40-BBC3-438F-BC15-AC3B4E281B1C}" type="presParOf" srcId="{CAAE44EA-92F3-41D3-B5B1-0A32A062A734}" destId="{1E0EA9C6-C6B4-4712-9949-12FC3738AC3F}" srcOrd="1" destOrd="0" presId="urn:microsoft.com/office/officeart/2005/8/layout/chevron2"/>
    <dgm:cxn modelId="{FA1B7D6A-EBB0-4FC2-B5F9-E4E142375143}" type="presParOf" srcId="{CAAE44EA-92F3-41D3-B5B1-0A32A062A734}" destId="{0BDDDE0B-448B-4EF6-9D94-E027D39368D2}" srcOrd="2" destOrd="0" presId="urn:microsoft.com/office/officeart/2005/8/layout/chevron2"/>
    <dgm:cxn modelId="{7BAAE9F5-7E78-4706-8EEA-0E288DC17FD5}" type="presParOf" srcId="{0BDDDE0B-448B-4EF6-9D94-E027D39368D2}" destId="{8FD56F24-703F-411F-8544-944A81505CE7}" srcOrd="0" destOrd="0" presId="urn:microsoft.com/office/officeart/2005/8/layout/chevron2"/>
    <dgm:cxn modelId="{F735162A-65CF-4C27-AA5A-ED0C1B7DD369}" type="presParOf" srcId="{0BDDDE0B-448B-4EF6-9D94-E027D39368D2}" destId="{653E08D5-AD47-415E-B45F-5A2E3B49FF5F}" srcOrd="1" destOrd="0" presId="urn:microsoft.com/office/officeart/2005/8/layout/chevron2"/>
    <dgm:cxn modelId="{3E620941-F346-460A-B82B-9CE53550E5D8}" type="presParOf" srcId="{CAAE44EA-92F3-41D3-B5B1-0A32A062A734}" destId="{4BC319BB-BF06-4D3C-91B9-680A378D62E1}" srcOrd="3" destOrd="0" presId="urn:microsoft.com/office/officeart/2005/8/layout/chevron2"/>
    <dgm:cxn modelId="{56E30766-2A8B-47A7-8FDD-719FBAD94307}" type="presParOf" srcId="{CAAE44EA-92F3-41D3-B5B1-0A32A062A734}" destId="{E34417E5-79B7-4B42-95C6-343C098AAE21}" srcOrd="4" destOrd="0" presId="urn:microsoft.com/office/officeart/2005/8/layout/chevron2"/>
    <dgm:cxn modelId="{E30BAFF9-575A-4E8F-B80E-E2CDFCF310D8}" type="presParOf" srcId="{E34417E5-79B7-4B42-95C6-343C098AAE21}" destId="{5C401C5D-366E-45B5-B926-2CEB572ECBDB}" srcOrd="0" destOrd="0" presId="urn:microsoft.com/office/officeart/2005/8/layout/chevron2"/>
    <dgm:cxn modelId="{7D3A86B6-FFEB-4991-A6F7-C59F5B7499C3}" type="presParOf" srcId="{E34417E5-79B7-4B42-95C6-343C098AAE21}" destId="{D362E84C-4C87-4949-BAD1-B1F670FDA4D8}" srcOrd="1" destOrd="0" presId="urn:microsoft.com/office/officeart/2005/8/layout/chevron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F5A33E3-3510-4971-BCC1-F48E9816EDF1}" type="doc">
      <dgm:prSet loTypeId="urn:microsoft.com/office/officeart/2005/8/layout/radial2" loCatId="relationship" qsTypeId="urn:microsoft.com/office/officeart/2005/8/quickstyle/simple3" qsCatId="simple" csTypeId="urn:microsoft.com/office/officeart/2005/8/colors/accent2_1" csCatId="accent2" phldr="1"/>
      <dgm:spPr/>
      <dgm:t>
        <a:bodyPr/>
        <a:lstStyle/>
        <a:p>
          <a:endParaRPr lang="en-US"/>
        </a:p>
      </dgm:t>
    </dgm:pt>
    <dgm:pt modelId="{77DDEC46-F0B5-4CFB-9505-15ADE29DFBFF}">
      <dgm:prSet phldrT="[Text]" custT="1"/>
      <dgm:spPr/>
      <dgm:t>
        <a:bodyPr/>
        <a:lstStyle/>
        <a:p>
          <a:r>
            <a:rPr lang="en-US" sz="2400" b="1" dirty="0">
              <a:latin typeface="Times New Roman" pitchFamily="18" charset="0"/>
              <a:cs typeface="Times New Roman" pitchFamily="18" charset="0"/>
            </a:rPr>
            <a:t>Combine like terms!</a:t>
          </a:r>
        </a:p>
      </dgm:t>
    </dgm:pt>
    <dgm:pt modelId="{AF3951CA-8EEB-41DF-932B-187BBFCF4377}" type="parTrans" cxnId="{D8CA0FD9-9B33-429B-879F-582D0BED69BD}">
      <dgm:prSet/>
      <dgm:spPr/>
      <dgm:t>
        <a:bodyPr/>
        <a:lstStyle/>
        <a:p>
          <a:endParaRPr lang="en-US"/>
        </a:p>
      </dgm:t>
    </dgm:pt>
    <dgm:pt modelId="{82148F01-C035-46E6-AFE2-0FD06505A1B1}" type="sibTrans" cxnId="{D8CA0FD9-9B33-429B-879F-582D0BED69BD}">
      <dgm:prSet/>
      <dgm:spPr/>
      <dgm:t>
        <a:bodyPr/>
        <a:lstStyle/>
        <a:p>
          <a:endParaRPr lang="en-US"/>
        </a:p>
      </dgm:t>
    </dgm:pt>
    <dgm:pt modelId="{0B2CF78B-D4ED-4DA1-AE90-3B912656F036}">
      <dgm:prSet phldrT="[Text]" custT="1"/>
      <dgm:spPr/>
      <dgm:t>
        <a:bodyPr/>
        <a:lstStyle/>
        <a:p>
          <a:r>
            <a:rPr lang="en-US" sz="2400" b="1">
              <a:latin typeface="Times New Roman" pitchFamily="18" charset="0"/>
              <a:cs typeface="Times New Roman" pitchFamily="18" charset="0"/>
            </a:rPr>
            <a:t>Simplify first!</a:t>
          </a:r>
        </a:p>
      </dgm:t>
    </dgm:pt>
    <dgm:pt modelId="{EBA333A1-E121-4AAC-BB26-3338909142B6}" type="parTrans" cxnId="{6099DCFE-619D-4101-878C-D24954BA8A36}">
      <dgm:prSet/>
      <dgm:spPr/>
      <dgm:t>
        <a:bodyPr/>
        <a:lstStyle/>
        <a:p>
          <a:endParaRPr lang="en-US"/>
        </a:p>
      </dgm:t>
    </dgm:pt>
    <dgm:pt modelId="{DE6F3E25-5F2C-4F7A-8AE4-9359813DAD54}" type="sibTrans" cxnId="{6099DCFE-619D-4101-878C-D24954BA8A36}">
      <dgm:prSet/>
      <dgm:spPr/>
      <dgm:t>
        <a:bodyPr/>
        <a:lstStyle/>
        <a:p>
          <a:endParaRPr lang="en-US"/>
        </a:p>
      </dgm:t>
    </dgm:pt>
    <dgm:pt modelId="{FD0EFFDB-4137-4FA9-A68C-D375B4BE5B74}">
      <dgm:prSet phldrT="[Text]" custT="1"/>
      <dgm:spPr/>
      <dgm:t>
        <a:bodyPr/>
        <a:lstStyle/>
        <a:p>
          <a:r>
            <a:rPr lang="en-US" sz="2400" b="1">
              <a:latin typeface="Times New Roman" pitchFamily="18" charset="0"/>
              <a:cs typeface="Times New Roman" pitchFamily="18" charset="0"/>
            </a:rPr>
            <a:t>Every little kid gets the negative when subtracting!</a:t>
          </a:r>
        </a:p>
      </dgm:t>
    </dgm:pt>
    <dgm:pt modelId="{81EE0E31-B03F-4CD3-BD81-6D9479214FB9}" type="parTrans" cxnId="{1D266EFB-08D9-4537-84A4-057A9B94CF5F}">
      <dgm:prSet/>
      <dgm:spPr/>
      <dgm:t>
        <a:bodyPr/>
        <a:lstStyle/>
        <a:p>
          <a:endParaRPr lang="en-US"/>
        </a:p>
      </dgm:t>
    </dgm:pt>
    <dgm:pt modelId="{01355CD6-65C1-4A70-B5E3-FB4F995B1480}" type="sibTrans" cxnId="{1D266EFB-08D9-4537-84A4-057A9B94CF5F}">
      <dgm:prSet/>
      <dgm:spPr/>
      <dgm:t>
        <a:bodyPr/>
        <a:lstStyle/>
        <a:p>
          <a:endParaRPr lang="en-US"/>
        </a:p>
      </dgm:t>
    </dgm:pt>
    <dgm:pt modelId="{56D50900-022A-4045-842B-FC49B2975A08}" type="pres">
      <dgm:prSet presAssocID="{5F5A33E3-3510-4971-BCC1-F48E9816EDF1}" presName="composite" presStyleCnt="0">
        <dgm:presLayoutVars>
          <dgm:chMax val="5"/>
          <dgm:dir/>
          <dgm:animLvl val="ctr"/>
          <dgm:resizeHandles val="exact"/>
        </dgm:presLayoutVars>
      </dgm:prSet>
      <dgm:spPr/>
      <dgm:t>
        <a:bodyPr/>
        <a:lstStyle/>
        <a:p>
          <a:endParaRPr lang="en-US"/>
        </a:p>
      </dgm:t>
    </dgm:pt>
    <dgm:pt modelId="{9C0F0992-1B46-4A34-86A2-DF847F7C8667}" type="pres">
      <dgm:prSet presAssocID="{5F5A33E3-3510-4971-BCC1-F48E9816EDF1}" presName="cycle" presStyleCnt="0"/>
      <dgm:spPr/>
    </dgm:pt>
    <dgm:pt modelId="{9889606F-2DE7-40B8-AFDA-974B83ED74CF}" type="pres">
      <dgm:prSet presAssocID="{5F5A33E3-3510-4971-BCC1-F48E9816EDF1}" presName="centerShape" presStyleCnt="0"/>
      <dgm:spPr/>
    </dgm:pt>
    <dgm:pt modelId="{F0C44000-9884-4BF8-B56E-E71C1D092980}" type="pres">
      <dgm:prSet presAssocID="{5F5A33E3-3510-4971-BCC1-F48E9816EDF1}" presName="connSite" presStyleLbl="node1" presStyleIdx="0" presStyleCnt="4"/>
      <dgm:spPr/>
    </dgm:pt>
    <dgm:pt modelId="{31281105-3C71-49F1-A0EB-016E119EC333}" type="pres">
      <dgm:prSet presAssocID="{5F5A33E3-3510-4971-BCC1-F48E9816EDF1}" presName="visible" presStyleLbl="node1" presStyleIdx="0" presStyleCnt="4"/>
      <dgm:spPr>
        <a:prstGeom prst="rect">
          <a:avLst/>
        </a:prstGeom>
        <a:blipFill dpi="0" rotWithShape="0">
          <a:blip xmlns:r="http://schemas.openxmlformats.org/officeDocument/2006/relationships" r:embed="rId1"/>
          <a:srcRect/>
          <a:stretch>
            <a:fillRect l="10000" t="3000" b="1000"/>
          </a:stretch>
        </a:blip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dgm:spPr>
    </dgm:pt>
    <dgm:pt modelId="{5483BEF1-8BE5-43DA-BBB9-0879726BFCE7}" type="pres">
      <dgm:prSet presAssocID="{AF3951CA-8EEB-41DF-932B-187BBFCF4377}" presName="Name25" presStyleLbl="parChTrans1D1" presStyleIdx="0" presStyleCnt="3"/>
      <dgm:spPr/>
      <dgm:t>
        <a:bodyPr/>
        <a:lstStyle/>
        <a:p>
          <a:endParaRPr lang="en-US"/>
        </a:p>
      </dgm:t>
    </dgm:pt>
    <dgm:pt modelId="{AF82B882-44E4-45AC-8478-5EA9183D5C3F}" type="pres">
      <dgm:prSet presAssocID="{77DDEC46-F0B5-4CFB-9505-15ADE29DFBFF}" presName="node" presStyleCnt="0"/>
      <dgm:spPr/>
    </dgm:pt>
    <dgm:pt modelId="{45C8C6F1-8A7E-4282-812B-1FFF62711F89}" type="pres">
      <dgm:prSet presAssocID="{77DDEC46-F0B5-4CFB-9505-15ADE29DFBFF}" presName="parentNode" presStyleLbl="node1" presStyleIdx="1" presStyleCnt="4" custScaleX="461191" custScaleY="90967" custLinFactX="99185" custLinFactNeighborX="100000" custLinFactNeighborY="-12503">
        <dgm:presLayoutVars>
          <dgm:chMax val="1"/>
          <dgm:bulletEnabled val="1"/>
        </dgm:presLayoutVars>
      </dgm:prSet>
      <dgm:spPr/>
      <dgm:t>
        <a:bodyPr/>
        <a:lstStyle/>
        <a:p>
          <a:endParaRPr lang="en-US"/>
        </a:p>
      </dgm:t>
    </dgm:pt>
    <dgm:pt modelId="{73496F75-320D-4319-9AA2-2E442DEFE02C}" type="pres">
      <dgm:prSet presAssocID="{77DDEC46-F0B5-4CFB-9505-15ADE29DFBFF}" presName="childNode" presStyleLbl="revTx" presStyleIdx="0" presStyleCnt="0">
        <dgm:presLayoutVars>
          <dgm:bulletEnabled val="1"/>
        </dgm:presLayoutVars>
      </dgm:prSet>
      <dgm:spPr/>
      <dgm:t>
        <a:bodyPr/>
        <a:lstStyle/>
        <a:p>
          <a:endParaRPr lang="en-US"/>
        </a:p>
      </dgm:t>
    </dgm:pt>
    <dgm:pt modelId="{D127A54D-80F3-4503-8B71-740F5798E1C4}" type="pres">
      <dgm:prSet presAssocID="{EBA333A1-E121-4AAC-BB26-3338909142B6}" presName="Name25" presStyleLbl="parChTrans1D1" presStyleIdx="1" presStyleCnt="3"/>
      <dgm:spPr/>
      <dgm:t>
        <a:bodyPr/>
        <a:lstStyle/>
        <a:p>
          <a:endParaRPr lang="en-US"/>
        </a:p>
      </dgm:t>
    </dgm:pt>
    <dgm:pt modelId="{28D0639C-2F16-4930-8217-76DD5EC8D865}" type="pres">
      <dgm:prSet presAssocID="{0B2CF78B-D4ED-4DA1-AE90-3B912656F036}" presName="node" presStyleCnt="0"/>
      <dgm:spPr/>
    </dgm:pt>
    <dgm:pt modelId="{1CD146D2-0F97-4CE4-AD56-DD28A6418111}" type="pres">
      <dgm:prSet presAssocID="{0B2CF78B-D4ED-4DA1-AE90-3B912656F036}" presName="parentNode" presStyleLbl="node1" presStyleIdx="2" presStyleCnt="4" custScaleX="254280" custScaleY="96336" custLinFactX="100000" custLinFactNeighborX="158469" custLinFactNeighborY="-11440">
        <dgm:presLayoutVars>
          <dgm:chMax val="1"/>
          <dgm:bulletEnabled val="1"/>
        </dgm:presLayoutVars>
      </dgm:prSet>
      <dgm:spPr/>
      <dgm:t>
        <a:bodyPr/>
        <a:lstStyle/>
        <a:p>
          <a:endParaRPr lang="en-US"/>
        </a:p>
      </dgm:t>
    </dgm:pt>
    <dgm:pt modelId="{DC2DE232-8D8B-4A6E-9AE3-F4F1A863481D}" type="pres">
      <dgm:prSet presAssocID="{0B2CF78B-D4ED-4DA1-AE90-3B912656F036}" presName="childNode" presStyleLbl="revTx" presStyleIdx="0" presStyleCnt="0">
        <dgm:presLayoutVars>
          <dgm:bulletEnabled val="1"/>
        </dgm:presLayoutVars>
      </dgm:prSet>
      <dgm:spPr/>
      <dgm:t>
        <a:bodyPr/>
        <a:lstStyle/>
        <a:p>
          <a:endParaRPr lang="en-US"/>
        </a:p>
      </dgm:t>
    </dgm:pt>
    <dgm:pt modelId="{04325A46-3ED2-4527-88C0-C662F3DC8DC4}" type="pres">
      <dgm:prSet presAssocID="{81EE0E31-B03F-4CD3-BD81-6D9479214FB9}" presName="Name25" presStyleLbl="parChTrans1D1" presStyleIdx="2" presStyleCnt="3"/>
      <dgm:spPr/>
      <dgm:t>
        <a:bodyPr/>
        <a:lstStyle/>
        <a:p>
          <a:endParaRPr lang="en-US"/>
        </a:p>
      </dgm:t>
    </dgm:pt>
    <dgm:pt modelId="{3558E8ED-76D1-4CE8-BC58-7646A3E006EB}" type="pres">
      <dgm:prSet presAssocID="{FD0EFFDB-4137-4FA9-A68C-D375B4BE5B74}" presName="node" presStyleCnt="0"/>
      <dgm:spPr/>
    </dgm:pt>
    <dgm:pt modelId="{6637306A-1C47-463F-920D-DA8DE10D5CE0}" type="pres">
      <dgm:prSet presAssocID="{FD0EFFDB-4137-4FA9-A68C-D375B4BE5B74}" presName="parentNode" presStyleLbl="node1" presStyleIdx="3" presStyleCnt="4" custScaleX="327810" custScaleY="88573" custLinFactX="100000" custLinFactNeighborX="133590" custLinFactNeighborY="-18268">
        <dgm:presLayoutVars>
          <dgm:chMax val="1"/>
          <dgm:bulletEnabled val="1"/>
        </dgm:presLayoutVars>
      </dgm:prSet>
      <dgm:spPr/>
      <dgm:t>
        <a:bodyPr/>
        <a:lstStyle/>
        <a:p>
          <a:endParaRPr lang="en-US"/>
        </a:p>
      </dgm:t>
    </dgm:pt>
    <dgm:pt modelId="{F101EB25-03CF-4CBD-91CC-5F114CFC8B35}" type="pres">
      <dgm:prSet presAssocID="{FD0EFFDB-4137-4FA9-A68C-D375B4BE5B74}" presName="childNode" presStyleLbl="revTx" presStyleIdx="0" presStyleCnt="0">
        <dgm:presLayoutVars>
          <dgm:bulletEnabled val="1"/>
        </dgm:presLayoutVars>
      </dgm:prSet>
      <dgm:spPr/>
      <dgm:t>
        <a:bodyPr/>
        <a:lstStyle/>
        <a:p>
          <a:endParaRPr lang="en-US"/>
        </a:p>
      </dgm:t>
    </dgm:pt>
  </dgm:ptLst>
  <dgm:cxnLst>
    <dgm:cxn modelId="{DC0FFA43-F499-4482-8E6C-35E7A74A6E9B}" type="presOf" srcId="{81EE0E31-B03F-4CD3-BD81-6D9479214FB9}" destId="{04325A46-3ED2-4527-88C0-C662F3DC8DC4}" srcOrd="0" destOrd="0" presId="urn:microsoft.com/office/officeart/2005/8/layout/radial2"/>
    <dgm:cxn modelId="{1630BDE0-317F-49FE-AEA5-B4D130FD8FE4}" type="presOf" srcId="{0B2CF78B-D4ED-4DA1-AE90-3B912656F036}" destId="{1CD146D2-0F97-4CE4-AD56-DD28A6418111}" srcOrd="0" destOrd="0" presId="urn:microsoft.com/office/officeart/2005/8/layout/radial2"/>
    <dgm:cxn modelId="{1ED723E5-27AC-4D41-9345-9263EA70FA73}" type="presOf" srcId="{AF3951CA-8EEB-41DF-932B-187BBFCF4377}" destId="{5483BEF1-8BE5-43DA-BBB9-0879726BFCE7}" srcOrd="0" destOrd="0" presId="urn:microsoft.com/office/officeart/2005/8/layout/radial2"/>
    <dgm:cxn modelId="{4C152A59-718D-4B03-9890-A1475BB2B483}" type="presOf" srcId="{EBA333A1-E121-4AAC-BB26-3338909142B6}" destId="{D127A54D-80F3-4503-8B71-740F5798E1C4}" srcOrd="0" destOrd="0" presId="urn:microsoft.com/office/officeart/2005/8/layout/radial2"/>
    <dgm:cxn modelId="{6099DCFE-619D-4101-878C-D24954BA8A36}" srcId="{5F5A33E3-3510-4971-BCC1-F48E9816EDF1}" destId="{0B2CF78B-D4ED-4DA1-AE90-3B912656F036}" srcOrd="1" destOrd="0" parTransId="{EBA333A1-E121-4AAC-BB26-3338909142B6}" sibTransId="{DE6F3E25-5F2C-4F7A-8AE4-9359813DAD54}"/>
    <dgm:cxn modelId="{8351A381-1FDD-4ECB-8BBF-AFB6D3569D3D}" type="presOf" srcId="{5F5A33E3-3510-4971-BCC1-F48E9816EDF1}" destId="{56D50900-022A-4045-842B-FC49B2975A08}" srcOrd="0" destOrd="0" presId="urn:microsoft.com/office/officeart/2005/8/layout/radial2"/>
    <dgm:cxn modelId="{B1972D3C-94B9-4CF2-A299-7455D47876C3}" type="presOf" srcId="{77DDEC46-F0B5-4CFB-9505-15ADE29DFBFF}" destId="{45C8C6F1-8A7E-4282-812B-1FFF62711F89}" srcOrd="0" destOrd="0" presId="urn:microsoft.com/office/officeart/2005/8/layout/radial2"/>
    <dgm:cxn modelId="{88B437DD-D594-4108-98B2-814879296633}" type="presOf" srcId="{FD0EFFDB-4137-4FA9-A68C-D375B4BE5B74}" destId="{6637306A-1C47-463F-920D-DA8DE10D5CE0}" srcOrd="0" destOrd="0" presId="urn:microsoft.com/office/officeart/2005/8/layout/radial2"/>
    <dgm:cxn modelId="{D8CA0FD9-9B33-429B-879F-582D0BED69BD}" srcId="{5F5A33E3-3510-4971-BCC1-F48E9816EDF1}" destId="{77DDEC46-F0B5-4CFB-9505-15ADE29DFBFF}" srcOrd="0" destOrd="0" parTransId="{AF3951CA-8EEB-41DF-932B-187BBFCF4377}" sibTransId="{82148F01-C035-46E6-AFE2-0FD06505A1B1}"/>
    <dgm:cxn modelId="{1D266EFB-08D9-4537-84A4-057A9B94CF5F}" srcId="{5F5A33E3-3510-4971-BCC1-F48E9816EDF1}" destId="{FD0EFFDB-4137-4FA9-A68C-D375B4BE5B74}" srcOrd="2" destOrd="0" parTransId="{81EE0E31-B03F-4CD3-BD81-6D9479214FB9}" sibTransId="{01355CD6-65C1-4A70-B5E3-FB4F995B1480}"/>
    <dgm:cxn modelId="{D5831833-D1A3-4145-A144-285E237F2ABF}" type="presParOf" srcId="{56D50900-022A-4045-842B-FC49B2975A08}" destId="{9C0F0992-1B46-4A34-86A2-DF847F7C8667}" srcOrd="0" destOrd="0" presId="urn:microsoft.com/office/officeart/2005/8/layout/radial2"/>
    <dgm:cxn modelId="{BA24B455-C6B4-48E1-8A73-101D3697310F}" type="presParOf" srcId="{9C0F0992-1B46-4A34-86A2-DF847F7C8667}" destId="{9889606F-2DE7-40B8-AFDA-974B83ED74CF}" srcOrd="0" destOrd="0" presId="urn:microsoft.com/office/officeart/2005/8/layout/radial2"/>
    <dgm:cxn modelId="{749F2D26-86D6-42F7-945E-7B9324D69288}" type="presParOf" srcId="{9889606F-2DE7-40B8-AFDA-974B83ED74CF}" destId="{F0C44000-9884-4BF8-B56E-E71C1D092980}" srcOrd="0" destOrd="0" presId="urn:microsoft.com/office/officeart/2005/8/layout/radial2"/>
    <dgm:cxn modelId="{D75A0D44-EF83-4BF3-AFBC-6FCA696F2ABF}" type="presParOf" srcId="{9889606F-2DE7-40B8-AFDA-974B83ED74CF}" destId="{31281105-3C71-49F1-A0EB-016E119EC333}" srcOrd="1" destOrd="0" presId="urn:microsoft.com/office/officeart/2005/8/layout/radial2"/>
    <dgm:cxn modelId="{0B7578A3-4C33-4473-9CA8-3500794365B7}" type="presParOf" srcId="{9C0F0992-1B46-4A34-86A2-DF847F7C8667}" destId="{5483BEF1-8BE5-43DA-BBB9-0879726BFCE7}" srcOrd="1" destOrd="0" presId="urn:microsoft.com/office/officeart/2005/8/layout/radial2"/>
    <dgm:cxn modelId="{0B0419A6-9BF3-4818-9E0D-424DD7338920}" type="presParOf" srcId="{9C0F0992-1B46-4A34-86A2-DF847F7C8667}" destId="{AF82B882-44E4-45AC-8478-5EA9183D5C3F}" srcOrd="2" destOrd="0" presId="urn:microsoft.com/office/officeart/2005/8/layout/radial2"/>
    <dgm:cxn modelId="{5C7D286A-7997-4508-BD87-D5ABDA992E71}" type="presParOf" srcId="{AF82B882-44E4-45AC-8478-5EA9183D5C3F}" destId="{45C8C6F1-8A7E-4282-812B-1FFF62711F89}" srcOrd="0" destOrd="0" presId="urn:microsoft.com/office/officeart/2005/8/layout/radial2"/>
    <dgm:cxn modelId="{5A226E56-B91A-462C-9B54-49CAA5FE8C4B}" type="presParOf" srcId="{AF82B882-44E4-45AC-8478-5EA9183D5C3F}" destId="{73496F75-320D-4319-9AA2-2E442DEFE02C}" srcOrd="1" destOrd="0" presId="urn:microsoft.com/office/officeart/2005/8/layout/radial2"/>
    <dgm:cxn modelId="{1807AF5D-38DE-4684-8471-170BC2F8E4C9}" type="presParOf" srcId="{9C0F0992-1B46-4A34-86A2-DF847F7C8667}" destId="{D127A54D-80F3-4503-8B71-740F5798E1C4}" srcOrd="3" destOrd="0" presId="urn:microsoft.com/office/officeart/2005/8/layout/radial2"/>
    <dgm:cxn modelId="{0E6AEA24-F8AC-481D-983F-F5AAE910F48B}" type="presParOf" srcId="{9C0F0992-1B46-4A34-86A2-DF847F7C8667}" destId="{28D0639C-2F16-4930-8217-76DD5EC8D865}" srcOrd="4" destOrd="0" presId="urn:microsoft.com/office/officeart/2005/8/layout/radial2"/>
    <dgm:cxn modelId="{0637A7CD-9584-48BF-B9D9-CECD88C9A124}" type="presParOf" srcId="{28D0639C-2F16-4930-8217-76DD5EC8D865}" destId="{1CD146D2-0F97-4CE4-AD56-DD28A6418111}" srcOrd="0" destOrd="0" presId="urn:microsoft.com/office/officeart/2005/8/layout/radial2"/>
    <dgm:cxn modelId="{183E58FD-D85B-44C8-9583-C6F6B77FC419}" type="presParOf" srcId="{28D0639C-2F16-4930-8217-76DD5EC8D865}" destId="{DC2DE232-8D8B-4A6E-9AE3-F4F1A863481D}" srcOrd="1" destOrd="0" presId="urn:microsoft.com/office/officeart/2005/8/layout/radial2"/>
    <dgm:cxn modelId="{A51BFC1B-BFD4-4E01-AC2F-4EE7AAB534CA}" type="presParOf" srcId="{9C0F0992-1B46-4A34-86A2-DF847F7C8667}" destId="{04325A46-3ED2-4527-88C0-C662F3DC8DC4}" srcOrd="5" destOrd="0" presId="urn:microsoft.com/office/officeart/2005/8/layout/radial2"/>
    <dgm:cxn modelId="{9A3EEC65-E3DC-4157-B3B3-FB0BBE104C48}" type="presParOf" srcId="{9C0F0992-1B46-4A34-86A2-DF847F7C8667}" destId="{3558E8ED-76D1-4CE8-BC58-7646A3E006EB}" srcOrd="6" destOrd="0" presId="urn:microsoft.com/office/officeart/2005/8/layout/radial2"/>
    <dgm:cxn modelId="{4F92B690-1D22-4789-BB6A-AAB00A3792B4}" type="presParOf" srcId="{3558E8ED-76D1-4CE8-BC58-7646A3E006EB}" destId="{6637306A-1C47-463F-920D-DA8DE10D5CE0}" srcOrd="0" destOrd="0" presId="urn:microsoft.com/office/officeart/2005/8/layout/radial2"/>
    <dgm:cxn modelId="{B15E7C25-8A04-49EE-8744-7E46F76928CB}" type="presParOf" srcId="{3558E8ED-76D1-4CE8-BC58-7646A3E006EB}" destId="{F101EB25-03CF-4CBD-91CC-5F114CFC8B35}" srcOrd="1" destOrd="0" presId="urn:microsoft.com/office/officeart/2005/8/layout/radial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5816A66-1A47-474F-8B91-3FC95C6DC5EE}" type="doc">
      <dgm:prSet loTypeId="urn:microsoft.com/office/officeart/2005/8/layout/hProcess9" loCatId="process" qsTypeId="urn:microsoft.com/office/officeart/2005/8/quickstyle/simple3" qsCatId="simple" csTypeId="urn:microsoft.com/office/officeart/2005/8/colors/colorful5" csCatId="colorful" phldr="1"/>
      <dgm:spPr/>
    </dgm:pt>
    <dgm:pt modelId="{BBD2D9BA-1FA9-42E8-AE26-737406F02483}">
      <dgm:prSet phldrT="[Text]" custT="1"/>
      <dgm:spPr/>
      <dgm:t>
        <a:bodyPr/>
        <a:lstStyle/>
        <a:p>
          <a:r>
            <a:rPr lang="en-US" sz="2800" b="1" dirty="0">
              <a:solidFill>
                <a:srgbClr val="000000"/>
              </a:solidFill>
            </a:rPr>
            <a:t>1. Simplify.</a:t>
          </a:r>
        </a:p>
        <a:p>
          <a:r>
            <a:rPr lang="en-US" sz="2800" dirty="0">
              <a:solidFill>
                <a:srgbClr val="000000"/>
              </a:solidFill>
            </a:rPr>
            <a:t>*Bring out the </a:t>
          </a:r>
          <a:r>
            <a:rPr lang="en-US" sz="2800" i="1" dirty="0">
              <a:solidFill>
                <a:srgbClr val="000000"/>
              </a:solidFill>
              <a:latin typeface="Times New Roman" pitchFamily="18" charset="0"/>
              <a:cs typeface="Times New Roman" pitchFamily="18" charset="0"/>
            </a:rPr>
            <a:t>i</a:t>
          </a:r>
          <a:r>
            <a:rPr lang="en-US" sz="2800" dirty="0">
              <a:solidFill>
                <a:srgbClr val="000000"/>
              </a:solidFill>
            </a:rPr>
            <a:t>.</a:t>
          </a:r>
        </a:p>
      </dgm:t>
    </dgm:pt>
    <dgm:pt modelId="{CFB2A34F-03C7-4AE5-A126-7A77F5D87170}" type="parTrans" cxnId="{9C0D7437-3894-4275-9DDD-BE0487EABC9A}">
      <dgm:prSet/>
      <dgm:spPr/>
      <dgm:t>
        <a:bodyPr/>
        <a:lstStyle/>
        <a:p>
          <a:endParaRPr lang="en-US"/>
        </a:p>
      </dgm:t>
    </dgm:pt>
    <dgm:pt modelId="{D478B9A1-8565-4624-B76A-BC9CF1B7494C}" type="sibTrans" cxnId="{9C0D7437-3894-4275-9DDD-BE0487EABC9A}">
      <dgm:prSet/>
      <dgm:spPr/>
      <dgm:t>
        <a:bodyPr/>
        <a:lstStyle/>
        <a:p>
          <a:endParaRPr lang="en-US"/>
        </a:p>
      </dgm:t>
    </dgm:pt>
    <dgm:pt modelId="{3FB67CBB-0B10-43B8-8DAE-DCBBFE0327C5}">
      <dgm:prSet phldrT="[Text]" custT="1"/>
      <dgm:spPr/>
      <dgm:t>
        <a:bodyPr/>
        <a:lstStyle/>
        <a:p>
          <a:r>
            <a:rPr lang="en-US" sz="2000" b="1" dirty="0">
              <a:solidFill>
                <a:srgbClr val="000000"/>
              </a:solidFill>
            </a:rPr>
            <a:t>2. Multiply.</a:t>
          </a:r>
        </a:p>
        <a:p>
          <a:r>
            <a:rPr lang="en-US" sz="2000" dirty="0">
              <a:solidFill>
                <a:srgbClr val="000000"/>
              </a:solidFill>
            </a:rPr>
            <a:t>*Distributive Property</a:t>
          </a:r>
        </a:p>
        <a:p>
          <a:r>
            <a:rPr lang="en-US" sz="2000" dirty="0">
              <a:solidFill>
                <a:srgbClr val="000000"/>
              </a:solidFill>
            </a:rPr>
            <a:t>*</a:t>
          </a:r>
          <a:r>
            <a:rPr lang="en-US" sz="2000" dirty="0" smtClean="0">
              <a:solidFill>
                <a:srgbClr val="000000"/>
              </a:solidFill>
            </a:rPr>
            <a:t>FOIL or Boxing </a:t>
          </a:r>
          <a:r>
            <a:rPr lang="en-US" sz="2000" dirty="0">
              <a:solidFill>
                <a:srgbClr val="000000"/>
              </a:solidFill>
            </a:rPr>
            <a:t>Method</a:t>
          </a:r>
        </a:p>
      </dgm:t>
    </dgm:pt>
    <dgm:pt modelId="{5ABC162D-1C5E-45E1-8E1A-5B96111D8281}" type="parTrans" cxnId="{4B8ED7E3-F042-411A-9C32-542D4971CD56}">
      <dgm:prSet/>
      <dgm:spPr/>
      <dgm:t>
        <a:bodyPr/>
        <a:lstStyle/>
        <a:p>
          <a:endParaRPr lang="en-US"/>
        </a:p>
      </dgm:t>
    </dgm:pt>
    <dgm:pt modelId="{C0D3D9D5-097F-46D3-806B-DAF5B7B0C8AF}" type="sibTrans" cxnId="{4B8ED7E3-F042-411A-9C32-542D4971CD56}">
      <dgm:prSet/>
      <dgm:spPr/>
      <dgm:t>
        <a:bodyPr/>
        <a:lstStyle/>
        <a:p>
          <a:endParaRPr lang="en-US"/>
        </a:p>
      </dgm:t>
    </dgm:pt>
    <dgm:pt modelId="{42E0325C-055D-4CB6-AC18-BB98F02595DE}">
      <dgm:prSet phldrT="[Text]" custT="1"/>
      <dgm:spPr/>
      <dgm:t>
        <a:bodyPr/>
        <a:lstStyle/>
        <a:p>
          <a:pPr>
            <a:spcAft>
              <a:spcPts val="0"/>
            </a:spcAft>
          </a:pPr>
          <a:r>
            <a:rPr lang="en-US" sz="2800" b="1" dirty="0">
              <a:solidFill>
                <a:srgbClr val="000000"/>
              </a:solidFill>
            </a:rPr>
            <a:t>3. Write </a:t>
          </a:r>
          <a:r>
            <a:rPr lang="en-US" sz="2800" b="1" dirty="0" smtClean="0">
              <a:solidFill>
                <a:srgbClr val="000000"/>
              </a:solidFill>
            </a:rPr>
            <a:t>in</a:t>
          </a:r>
        </a:p>
        <a:p>
          <a:pPr>
            <a:spcAft>
              <a:spcPts val="0"/>
            </a:spcAft>
          </a:pPr>
          <a:r>
            <a:rPr lang="en-US" sz="2800" b="1" i="1" dirty="0" smtClean="0">
              <a:solidFill>
                <a:srgbClr val="000000"/>
              </a:solidFill>
              <a:latin typeface="Times New Roman" pitchFamily="18" charset="0"/>
              <a:cs typeface="Times New Roman" pitchFamily="18" charset="0"/>
            </a:rPr>
            <a:t>a + bi</a:t>
          </a:r>
          <a:r>
            <a:rPr lang="en-US" sz="2800" b="1" dirty="0" smtClean="0">
              <a:solidFill>
                <a:srgbClr val="000000"/>
              </a:solidFill>
            </a:rPr>
            <a:t> </a:t>
          </a:r>
          <a:r>
            <a:rPr lang="en-US" sz="2800" b="1" dirty="0">
              <a:solidFill>
                <a:srgbClr val="000000"/>
              </a:solidFill>
            </a:rPr>
            <a:t>form.</a:t>
          </a:r>
        </a:p>
      </dgm:t>
    </dgm:pt>
    <dgm:pt modelId="{4B546764-43C6-4181-92D4-7C1EFC572722}" type="parTrans" cxnId="{912AEFB1-C64A-4896-9B1E-C5EEAEA2C3BC}">
      <dgm:prSet/>
      <dgm:spPr/>
      <dgm:t>
        <a:bodyPr/>
        <a:lstStyle/>
        <a:p>
          <a:endParaRPr lang="en-US"/>
        </a:p>
      </dgm:t>
    </dgm:pt>
    <dgm:pt modelId="{2E5D93FD-AE3A-4A3E-9E7D-89A070151FEC}" type="sibTrans" cxnId="{912AEFB1-C64A-4896-9B1E-C5EEAEA2C3BC}">
      <dgm:prSet/>
      <dgm:spPr/>
      <dgm:t>
        <a:bodyPr/>
        <a:lstStyle/>
        <a:p>
          <a:endParaRPr lang="en-US"/>
        </a:p>
      </dgm:t>
    </dgm:pt>
    <dgm:pt modelId="{96569D95-DDBE-4C70-A779-1620485E432E}" type="pres">
      <dgm:prSet presAssocID="{C5816A66-1A47-474F-8B91-3FC95C6DC5EE}" presName="CompostProcess" presStyleCnt="0">
        <dgm:presLayoutVars>
          <dgm:dir/>
          <dgm:resizeHandles val="exact"/>
        </dgm:presLayoutVars>
      </dgm:prSet>
      <dgm:spPr/>
    </dgm:pt>
    <dgm:pt modelId="{CDACCCE2-2CE1-4D44-A061-5FA328A919C7}" type="pres">
      <dgm:prSet presAssocID="{C5816A66-1A47-474F-8B91-3FC95C6DC5EE}" presName="arrow" presStyleLbl="bgShp" presStyleIdx="0" presStyleCnt="1"/>
      <dgm:spPr/>
    </dgm:pt>
    <dgm:pt modelId="{CC3C0262-D8A2-426E-88AE-D4561E1B11E1}" type="pres">
      <dgm:prSet presAssocID="{C5816A66-1A47-474F-8B91-3FC95C6DC5EE}" presName="linearProcess" presStyleCnt="0"/>
      <dgm:spPr/>
    </dgm:pt>
    <dgm:pt modelId="{8266C26C-8267-49F0-BE68-CF6A50536CBA}" type="pres">
      <dgm:prSet presAssocID="{BBD2D9BA-1FA9-42E8-AE26-737406F02483}" presName="textNode" presStyleLbl="node1" presStyleIdx="0" presStyleCnt="3">
        <dgm:presLayoutVars>
          <dgm:bulletEnabled val="1"/>
        </dgm:presLayoutVars>
      </dgm:prSet>
      <dgm:spPr/>
      <dgm:t>
        <a:bodyPr/>
        <a:lstStyle/>
        <a:p>
          <a:endParaRPr lang="en-US"/>
        </a:p>
      </dgm:t>
    </dgm:pt>
    <dgm:pt modelId="{2BCD99C1-EC66-4146-9E31-80DB3BE7E599}" type="pres">
      <dgm:prSet presAssocID="{D478B9A1-8565-4624-B76A-BC9CF1B7494C}" presName="sibTrans" presStyleCnt="0"/>
      <dgm:spPr/>
    </dgm:pt>
    <dgm:pt modelId="{763DEC30-5C53-4F76-9C78-53824B5F5A54}" type="pres">
      <dgm:prSet presAssocID="{3FB67CBB-0B10-43B8-8DAE-DCBBFE0327C5}" presName="textNode" presStyleLbl="node1" presStyleIdx="1" presStyleCnt="3">
        <dgm:presLayoutVars>
          <dgm:bulletEnabled val="1"/>
        </dgm:presLayoutVars>
      </dgm:prSet>
      <dgm:spPr/>
      <dgm:t>
        <a:bodyPr/>
        <a:lstStyle/>
        <a:p>
          <a:endParaRPr lang="en-US"/>
        </a:p>
      </dgm:t>
    </dgm:pt>
    <dgm:pt modelId="{F42DA702-0A47-4D07-850D-9F35BDC59F29}" type="pres">
      <dgm:prSet presAssocID="{C0D3D9D5-097F-46D3-806B-DAF5B7B0C8AF}" presName="sibTrans" presStyleCnt="0"/>
      <dgm:spPr/>
    </dgm:pt>
    <dgm:pt modelId="{8CD5B297-8411-4A20-9B1C-1383ACBD2469}" type="pres">
      <dgm:prSet presAssocID="{42E0325C-055D-4CB6-AC18-BB98F02595DE}" presName="textNode" presStyleLbl="node1" presStyleIdx="2" presStyleCnt="3">
        <dgm:presLayoutVars>
          <dgm:bulletEnabled val="1"/>
        </dgm:presLayoutVars>
      </dgm:prSet>
      <dgm:spPr/>
      <dgm:t>
        <a:bodyPr/>
        <a:lstStyle/>
        <a:p>
          <a:endParaRPr lang="en-US"/>
        </a:p>
      </dgm:t>
    </dgm:pt>
  </dgm:ptLst>
  <dgm:cxnLst>
    <dgm:cxn modelId="{BC7AEE99-5D1B-4680-BCDB-778B89024340}" type="presOf" srcId="{42E0325C-055D-4CB6-AC18-BB98F02595DE}" destId="{8CD5B297-8411-4A20-9B1C-1383ACBD2469}" srcOrd="0" destOrd="0" presId="urn:microsoft.com/office/officeart/2005/8/layout/hProcess9"/>
    <dgm:cxn modelId="{912AEFB1-C64A-4896-9B1E-C5EEAEA2C3BC}" srcId="{C5816A66-1A47-474F-8B91-3FC95C6DC5EE}" destId="{42E0325C-055D-4CB6-AC18-BB98F02595DE}" srcOrd="2" destOrd="0" parTransId="{4B546764-43C6-4181-92D4-7C1EFC572722}" sibTransId="{2E5D93FD-AE3A-4A3E-9E7D-89A070151FEC}"/>
    <dgm:cxn modelId="{4B8ED7E3-F042-411A-9C32-542D4971CD56}" srcId="{C5816A66-1A47-474F-8B91-3FC95C6DC5EE}" destId="{3FB67CBB-0B10-43B8-8DAE-DCBBFE0327C5}" srcOrd="1" destOrd="0" parTransId="{5ABC162D-1C5E-45E1-8E1A-5B96111D8281}" sibTransId="{C0D3D9D5-097F-46D3-806B-DAF5B7B0C8AF}"/>
    <dgm:cxn modelId="{7ADE9477-B5EB-4F85-A213-92166DF89455}" type="presOf" srcId="{BBD2D9BA-1FA9-42E8-AE26-737406F02483}" destId="{8266C26C-8267-49F0-BE68-CF6A50536CBA}" srcOrd="0" destOrd="0" presId="urn:microsoft.com/office/officeart/2005/8/layout/hProcess9"/>
    <dgm:cxn modelId="{9C0D7437-3894-4275-9DDD-BE0487EABC9A}" srcId="{C5816A66-1A47-474F-8B91-3FC95C6DC5EE}" destId="{BBD2D9BA-1FA9-42E8-AE26-737406F02483}" srcOrd="0" destOrd="0" parTransId="{CFB2A34F-03C7-4AE5-A126-7A77F5D87170}" sibTransId="{D478B9A1-8565-4624-B76A-BC9CF1B7494C}"/>
    <dgm:cxn modelId="{51D6BA10-6B5C-4414-99B5-3F0EA902385E}" type="presOf" srcId="{C5816A66-1A47-474F-8B91-3FC95C6DC5EE}" destId="{96569D95-DDBE-4C70-A779-1620485E432E}" srcOrd="0" destOrd="0" presId="urn:microsoft.com/office/officeart/2005/8/layout/hProcess9"/>
    <dgm:cxn modelId="{3EF3133A-A969-42D7-A027-9238E0C90149}" type="presOf" srcId="{3FB67CBB-0B10-43B8-8DAE-DCBBFE0327C5}" destId="{763DEC30-5C53-4F76-9C78-53824B5F5A54}" srcOrd="0" destOrd="0" presId="urn:microsoft.com/office/officeart/2005/8/layout/hProcess9"/>
    <dgm:cxn modelId="{8792DA33-01CE-42D7-88C7-7A90B278891A}" type="presParOf" srcId="{96569D95-DDBE-4C70-A779-1620485E432E}" destId="{CDACCCE2-2CE1-4D44-A061-5FA328A919C7}" srcOrd="0" destOrd="0" presId="urn:microsoft.com/office/officeart/2005/8/layout/hProcess9"/>
    <dgm:cxn modelId="{7062D246-1C6C-4B1F-A013-68DDF137BB02}" type="presParOf" srcId="{96569D95-DDBE-4C70-A779-1620485E432E}" destId="{CC3C0262-D8A2-426E-88AE-D4561E1B11E1}" srcOrd="1" destOrd="0" presId="urn:microsoft.com/office/officeart/2005/8/layout/hProcess9"/>
    <dgm:cxn modelId="{BA8743E3-C54C-4BF2-A26E-1BDC6805D6E2}" type="presParOf" srcId="{CC3C0262-D8A2-426E-88AE-D4561E1B11E1}" destId="{8266C26C-8267-49F0-BE68-CF6A50536CBA}" srcOrd="0" destOrd="0" presId="urn:microsoft.com/office/officeart/2005/8/layout/hProcess9"/>
    <dgm:cxn modelId="{33C9B847-D00E-43E1-8675-88DB444B8A04}" type="presParOf" srcId="{CC3C0262-D8A2-426E-88AE-D4561E1B11E1}" destId="{2BCD99C1-EC66-4146-9E31-80DB3BE7E599}" srcOrd="1" destOrd="0" presId="urn:microsoft.com/office/officeart/2005/8/layout/hProcess9"/>
    <dgm:cxn modelId="{22CDB271-ACE1-4F2F-B093-8D4F442B0D08}" type="presParOf" srcId="{CC3C0262-D8A2-426E-88AE-D4561E1B11E1}" destId="{763DEC30-5C53-4F76-9C78-53824B5F5A54}" srcOrd="2" destOrd="0" presId="urn:microsoft.com/office/officeart/2005/8/layout/hProcess9"/>
    <dgm:cxn modelId="{EE3B3E90-CD04-4E89-AB18-C0E54E79E7A4}" type="presParOf" srcId="{CC3C0262-D8A2-426E-88AE-D4561E1B11E1}" destId="{F42DA702-0A47-4D07-850D-9F35BDC59F29}" srcOrd="3" destOrd="0" presId="urn:microsoft.com/office/officeart/2005/8/layout/hProcess9"/>
    <dgm:cxn modelId="{4AEF19D4-F3CE-45EB-846A-CB17FE137B1D}" type="presParOf" srcId="{CC3C0262-D8A2-426E-88AE-D4561E1B11E1}" destId="{8CD5B297-8411-4A20-9B1C-1383ACBD2469}" srcOrd="4" destOrd="0" presId="urn:microsoft.com/office/officeart/2005/8/layout/hProcess9"/>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99B982E-0499-4564-BD41-D312ADC03FEB}" type="doc">
      <dgm:prSet loTypeId="urn:microsoft.com/office/officeart/2005/8/layout/vProcess5" loCatId="process" qsTypeId="urn:microsoft.com/office/officeart/2005/8/quickstyle/3d2" qsCatId="3D" csTypeId="urn:microsoft.com/office/officeart/2005/8/colors/accent2_1" csCatId="accent2" phldr="1"/>
      <dgm:spPr/>
      <dgm:t>
        <a:bodyPr/>
        <a:lstStyle/>
        <a:p>
          <a:endParaRPr lang="en-US"/>
        </a:p>
      </dgm:t>
    </dgm:pt>
    <dgm:pt modelId="{C55C51D6-5950-4F2C-BCC3-4DAFC2338131}">
      <dgm:prSet phldrT="[Text]" custT="1"/>
      <dgm:spPr/>
      <dgm:t>
        <a:bodyPr/>
        <a:lstStyle/>
        <a:p>
          <a:pPr algn="ctr"/>
          <a:r>
            <a:rPr lang="en-US" sz="2400" dirty="0">
              <a:solidFill>
                <a:srgbClr val="000000"/>
              </a:solidFill>
              <a:latin typeface="Times New Roman" pitchFamily="18" charset="0"/>
              <a:cs typeface="Times New Roman" pitchFamily="18" charset="0"/>
            </a:rPr>
            <a:t>1. Write the division as a fraction.</a:t>
          </a:r>
        </a:p>
      </dgm:t>
    </dgm:pt>
    <dgm:pt modelId="{3B0EB871-A80C-4F82-B548-0CCF825DA298}" type="parTrans" cxnId="{56F384F4-BCC7-403A-861E-02DF4B281336}">
      <dgm:prSet/>
      <dgm:spPr/>
      <dgm:t>
        <a:bodyPr/>
        <a:lstStyle/>
        <a:p>
          <a:pPr algn="ctr"/>
          <a:endParaRPr lang="en-US" sz="2400">
            <a:solidFill>
              <a:srgbClr val="000000"/>
            </a:solidFill>
          </a:endParaRPr>
        </a:p>
      </dgm:t>
    </dgm:pt>
    <dgm:pt modelId="{4543AA7F-A3ED-4DA6-BF91-0DBADAECFD57}" type="sibTrans" cxnId="{56F384F4-BCC7-403A-861E-02DF4B281336}">
      <dgm:prSet custT="1"/>
      <dgm:spPr/>
      <dgm:t>
        <a:bodyPr/>
        <a:lstStyle/>
        <a:p>
          <a:pPr algn="ctr"/>
          <a:endParaRPr lang="en-US" sz="2400">
            <a:solidFill>
              <a:srgbClr val="000000"/>
            </a:solidFill>
          </a:endParaRPr>
        </a:p>
      </dgm:t>
    </dgm:pt>
    <dgm:pt modelId="{1AD3D799-9814-446F-AD2A-DBBAE5DDCD5A}">
      <dgm:prSet phldrT="[Text]" custT="1"/>
      <dgm:spPr/>
      <dgm:t>
        <a:bodyPr/>
        <a:lstStyle/>
        <a:p>
          <a:pPr algn="ctr"/>
          <a:r>
            <a:rPr lang="en-US" sz="2400" dirty="0">
              <a:solidFill>
                <a:srgbClr val="000000"/>
              </a:solidFill>
              <a:latin typeface="Times New Roman" pitchFamily="18" charset="0"/>
              <a:cs typeface="Times New Roman" pitchFamily="18" charset="0"/>
            </a:rPr>
            <a:t>2. Multiply (FOIL) the numerator &amp; 	denominator by the </a:t>
          </a:r>
          <a:r>
            <a:rPr lang="en-US" sz="2400" i="1" dirty="0">
              <a:solidFill>
                <a:srgbClr val="000000"/>
              </a:solidFill>
              <a:latin typeface="Times New Roman" pitchFamily="18" charset="0"/>
              <a:cs typeface="Times New Roman" pitchFamily="18" charset="0"/>
            </a:rPr>
            <a:t>complex 	conjugate</a:t>
          </a:r>
          <a:r>
            <a:rPr lang="en-US" sz="2400" dirty="0">
              <a:solidFill>
                <a:srgbClr val="000000"/>
              </a:solidFill>
              <a:latin typeface="Times New Roman" pitchFamily="18" charset="0"/>
              <a:cs typeface="Times New Roman" pitchFamily="18" charset="0"/>
            </a:rPr>
            <a:t> of the </a:t>
          </a:r>
          <a:r>
            <a:rPr lang="en-US" sz="2400" b="1" dirty="0">
              <a:solidFill>
                <a:srgbClr val="000000"/>
              </a:solidFill>
              <a:latin typeface="Times New Roman" pitchFamily="18" charset="0"/>
              <a:cs typeface="Times New Roman" pitchFamily="18" charset="0"/>
            </a:rPr>
            <a:t>denominator</a:t>
          </a:r>
          <a:r>
            <a:rPr lang="en-US" sz="2400" dirty="0">
              <a:solidFill>
                <a:srgbClr val="000000"/>
              </a:solidFill>
              <a:latin typeface="Times New Roman" pitchFamily="18" charset="0"/>
              <a:cs typeface="Times New Roman" pitchFamily="18" charset="0"/>
            </a:rPr>
            <a:t>. </a:t>
          </a:r>
        </a:p>
      </dgm:t>
    </dgm:pt>
    <dgm:pt modelId="{249A55F0-3566-442D-B3D5-51F056A7036A}" type="parTrans" cxnId="{E3801232-4C27-41A6-8055-18C72C6E9151}">
      <dgm:prSet/>
      <dgm:spPr/>
      <dgm:t>
        <a:bodyPr/>
        <a:lstStyle/>
        <a:p>
          <a:pPr algn="ctr"/>
          <a:endParaRPr lang="en-US" sz="2400">
            <a:solidFill>
              <a:srgbClr val="000000"/>
            </a:solidFill>
          </a:endParaRPr>
        </a:p>
      </dgm:t>
    </dgm:pt>
    <dgm:pt modelId="{84FA9DAB-929E-49BC-8219-1BC3CE044F5A}" type="sibTrans" cxnId="{E3801232-4C27-41A6-8055-18C72C6E9151}">
      <dgm:prSet custT="1"/>
      <dgm:spPr/>
      <dgm:t>
        <a:bodyPr/>
        <a:lstStyle/>
        <a:p>
          <a:pPr algn="ctr"/>
          <a:endParaRPr lang="en-US" sz="2400">
            <a:solidFill>
              <a:srgbClr val="000000"/>
            </a:solidFill>
          </a:endParaRPr>
        </a:p>
      </dgm:t>
    </dgm:pt>
    <dgm:pt modelId="{218014D2-C65E-4544-A0A0-FFAB6784E3FB}">
      <dgm:prSet custT="1"/>
      <dgm:spPr/>
      <dgm:t>
        <a:bodyPr/>
        <a:lstStyle/>
        <a:p>
          <a:pPr algn="ctr"/>
          <a:r>
            <a:rPr lang="en-US" sz="2400" dirty="0">
              <a:solidFill>
                <a:srgbClr val="000000"/>
              </a:solidFill>
              <a:latin typeface="Times New Roman" pitchFamily="18" charset="0"/>
              <a:cs typeface="Times New Roman" pitchFamily="18" charset="0"/>
            </a:rPr>
            <a:t>3. Replace </a:t>
          </a:r>
          <a:r>
            <a:rPr lang="en-US" sz="2400" i="1" dirty="0">
              <a:solidFill>
                <a:srgbClr val="000000"/>
              </a:solidFill>
              <a:latin typeface="Times New Roman" pitchFamily="18" charset="0"/>
              <a:cs typeface="Times New Roman" pitchFamily="18" charset="0"/>
            </a:rPr>
            <a:t>i</a:t>
          </a:r>
          <a:r>
            <a:rPr lang="en-US" sz="2400" baseline="30000" dirty="0">
              <a:solidFill>
                <a:srgbClr val="000000"/>
              </a:solidFill>
              <a:latin typeface="Times New Roman" pitchFamily="18" charset="0"/>
              <a:cs typeface="Times New Roman" pitchFamily="18" charset="0"/>
            </a:rPr>
            <a:t>2</a:t>
          </a:r>
          <a:r>
            <a:rPr lang="en-US" sz="2400" dirty="0">
              <a:solidFill>
                <a:srgbClr val="000000"/>
              </a:solidFill>
              <a:latin typeface="Times New Roman" pitchFamily="18" charset="0"/>
              <a:cs typeface="Times New Roman" pitchFamily="18" charset="0"/>
            </a:rPr>
            <a:t> with </a:t>
          </a:r>
          <a:r>
            <a:rPr lang="en-US" sz="2400" b="1" dirty="0">
              <a:solidFill>
                <a:srgbClr val="000000"/>
              </a:solidFill>
              <a:latin typeface="Times New Roman" pitchFamily="18" charset="0"/>
              <a:cs typeface="Times New Roman" pitchFamily="18" charset="0"/>
            </a:rPr>
            <a:t>-1</a:t>
          </a:r>
          <a:r>
            <a:rPr lang="en-US" sz="2400" dirty="0">
              <a:solidFill>
                <a:srgbClr val="000000"/>
              </a:solidFill>
              <a:latin typeface="Times New Roman" pitchFamily="18" charset="0"/>
              <a:cs typeface="Times New Roman" pitchFamily="18" charset="0"/>
            </a:rPr>
            <a:t>. </a:t>
          </a:r>
        </a:p>
      </dgm:t>
    </dgm:pt>
    <dgm:pt modelId="{5137D52F-ED41-4832-80C7-225B4BD55E66}" type="parTrans" cxnId="{C2FDD243-B122-455B-98C5-5BCAC13EE0AF}">
      <dgm:prSet/>
      <dgm:spPr/>
      <dgm:t>
        <a:bodyPr/>
        <a:lstStyle/>
        <a:p>
          <a:pPr algn="ctr"/>
          <a:endParaRPr lang="en-US" sz="2400">
            <a:solidFill>
              <a:srgbClr val="000000"/>
            </a:solidFill>
          </a:endParaRPr>
        </a:p>
      </dgm:t>
    </dgm:pt>
    <dgm:pt modelId="{E223561C-C001-46DA-97A6-AEC237AC6BA9}" type="sibTrans" cxnId="{C2FDD243-B122-455B-98C5-5BCAC13EE0AF}">
      <dgm:prSet custT="1"/>
      <dgm:spPr/>
      <dgm:t>
        <a:bodyPr/>
        <a:lstStyle/>
        <a:p>
          <a:pPr algn="ctr"/>
          <a:endParaRPr lang="en-US" sz="2400">
            <a:solidFill>
              <a:srgbClr val="000000"/>
            </a:solidFill>
          </a:endParaRPr>
        </a:p>
      </dgm:t>
    </dgm:pt>
    <dgm:pt modelId="{A95AD64C-07B8-4B83-8C1D-53CD5FC918BC}">
      <dgm:prSet custT="1"/>
      <dgm:spPr/>
      <dgm:t>
        <a:bodyPr/>
        <a:lstStyle/>
        <a:p>
          <a:pPr algn="ctr"/>
          <a:r>
            <a:rPr lang="en-US" sz="2400" dirty="0">
              <a:solidFill>
                <a:srgbClr val="000000"/>
              </a:solidFill>
              <a:latin typeface="Times New Roman" pitchFamily="18" charset="0"/>
              <a:cs typeface="Times New Roman" pitchFamily="18" charset="0"/>
            </a:rPr>
            <a:t>5. Write the answer </a:t>
          </a:r>
          <a:r>
            <a:rPr lang="en-US" sz="2400">
              <a:solidFill>
                <a:srgbClr val="000000"/>
              </a:solidFill>
              <a:latin typeface="Times New Roman" pitchFamily="18" charset="0"/>
              <a:cs typeface="Times New Roman" pitchFamily="18" charset="0"/>
            </a:rPr>
            <a:t>in </a:t>
          </a:r>
          <a:r>
            <a:rPr lang="en-US" sz="2400" i="1" smtClean="0">
              <a:solidFill>
                <a:srgbClr val="000000"/>
              </a:solidFill>
              <a:latin typeface="Times New Roman" pitchFamily="18" charset="0"/>
              <a:cs typeface="Times New Roman" pitchFamily="18" charset="0"/>
            </a:rPr>
            <a:t>a+bi</a:t>
          </a:r>
          <a:r>
            <a:rPr lang="en-US" sz="2400" smtClean="0">
              <a:solidFill>
                <a:srgbClr val="000000"/>
              </a:solidFill>
              <a:latin typeface="Times New Roman" pitchFamily="18" charset="0"/>
              <a:cs typeface="Times New Roman" pitchFamily="18" charset="0"/>
            </a:rPr>
            <a:t> </a:t>
          </a:r>
          <a:r>
            <a:rPr lang="en-US" sz="2400" dirty="0">
              <a:solidFill>
                <a:srgbClr val="000000"/>
              </a:solidFill>
              <a:latin typeface="Times New Roman" pitchFamily="18" charset="0"/>
              <a:cs typeface="Times New Roman" pitchFamily="18" charset="0"/>
            </a:rPr>
            <a:t>form.</a:t>
          </a:r>
        </a:p>
      </dgm:t>
    </dgm:pt>
    <dgm:pt modelId="{A4031B2D-BF9F-453A-A4E8-2A92720C4D06}" type="parTrans" cxnId="{FC39F1ED-57D4-47AB-9829-ABD47E9087FA}">
      <dgm:prSet/>
      <dgm:spPr/>
      <dgm:t>
        <a:bodyPr/>
        <a:lstStyle/>
        <a:p>
          <a:pPr algn="ctr"/>
          <a:endParaRPr lang="en-US" sz="2400">
            <a:solidFill>
              <a:srgbClr val="000000"/>
            </a:solidFill>
          </a:endParaRPr>
        </a:p>
      </dgm:t>
    </dgm:pt>
    <dgm:pt modelId="{5BC6956D-79D6-4070-8165-2EC394ABDDD3}" type="sibTrans" cxnId="{FC39F1ED-57D4-47AB-9829-ABD47E9087FA}">
      <dgm:prSet/>
      <dgm:spPr/>
      <dgm:t>
        <a:bodyPr/>
        <a:lstStyle/>
        <a:p>
          <a:pPr algn="ctr"/>
          <a:endParaRPr lang="en-US" sz="2400">
            <a:solidFill>
              <a:srgbClr val="000000"/>
            </a:solidFill>
          </a:endParaRPr>
        </a:p>
      </dgm:t>
    </dgm:pt>
    <dgm:pt modelId="{C1A27901-22C1-4D5C-AF53-407E434AA9C0}">
      <dgm:prSet custT="1"/>
      <dgm:spPr/>
      <dgm:t>
        <a:bodyPr/>
        <a:lstStyle/>
        <a:p>
          <a:pPr algn="ctr"/>
          <a:r>
            <a:rPr lang="en-US" sz="2400" dirty="0">
              <a:solidFill>
                <a:srgbClr val="000000"/>
              </a:solidFill>
              <a:latin typeface="Times New Roman" pitchFamily="18" charset="0"/>
              <a:cs typeface="Times New Roman" pitchFamily="18" charset="0"/>
            </a:rPr>
            <a:t>4. Combine like terms. </a:t>
          </a:r>
        </a:p>
      </dgm:t>
    </dgm:pt>
    <dgm:pt modelId="{7EE91984-930A-4E8E-B959-329B92015396}" type="parTrans" cxnId="{841969EC-375E-4894-AF81-B5C1312EDFCD}">
      <dgm:prSet/>
      <dgm:spPr/>
      <dgm:t>
        <a:bodyPr/>
        <a:lstStyle/>
        <a:p>
          <a:pPr algn="ctr"/>
          <a:endParaRPr lang="en-US" sz="2400">
            <a:solidFill>
              <a:srgbClr val="000000"/>
            </a:solidFill>
          </a:endParaRPr>
        </a:p>
      </dgm:t>
    </dgm:pt>
    <dgm:pt modelId="{F6825C16-53C3-4784-9941-9172C09DCC24}" type="sibTrans" cxnId="{841969EC-375E-4894-AF81-B5C1312EDFCD}">
      <dgm:prSet custT="1"/>
      <dgm:spPr/>
      <dgm:t>
        <a:bodyPr/>
        <a:lstStyle/>
        <a:p>
          <a:pPr algn="ctr"/>
          <a:endParaRPr lang="en-US" sz="2400">
            <a:solidFill>
              <a:srgbClr val="000000"/>
            </a:solidFill>
          </a:endParaRPr>
        </a:p>
      </dgm:t>
    </dgm:pt>
    <dgm:pt modelId="{CFDFBCB8-67A8-46F0-86C0-3F3D620295CF}" type="pres">
      <dgm:prSet presAssocID="{799B982E-0499-4564-BD41-D312ADC03FEB}" presName="outerComposite" presStyleCnt="0">
        <dgm:presLayoutVars>
          <dgm:chMax val="5"/>
          <dgm:dir/>
          <dgm:resizeHandles val="exact"/>
        </dgm:presLayoutVars>
      </dgm:prSet>
      <dgm:spPr/>
      <dgm:t>
        <a:bodyPr/>
        <a:lstStyle/>
        <a:p>
          <a:endParaRPr lang="en-US"/>
        </a:p>
      </dgm:t>
    </dgm:pt>
    <dgm:pt modelId="{586FC740-5965-4611-944E-D85465AB8E8D}" type="pres">
      <dgm:prSet presAssocID="{799B982E-0499-4564-BD41-D312ADC03FEB}" presName="dummyMaxCanvas" presStyleCnt="0">
        <dgm:presLayoutVars/>
      </dgm:prSet>
      <dgm:spPr/>
    </dgm:pt>
    <dgm:pt modelId="{944EF4BE-7917-43D8-B20E-9B3F57DF6ED9}" type="pres">
      <dgm:prSet presAssocID="{799B982E-0499-4564-BD41-D312ADC03FEB}" presName="FiveNodes_1" presStyleLbl="node1" presStyleIdx="0" presStyleCnt="5">
        <dgm:presLayoutVars>
          <dgm:bulletEnabled val="1"/>
        </dgm:presLayoutVars>
      </dgm:prSet>
      <dgm:spPr/>
      <dgm:t>
        <a:bodyPr/>
        <a:lstStyle/>
        <a:p>
          <a:endParaRPr lang="en-US"/>
        </a:p>
      </dgm:t>
    </dgm:pt>
    <dgm:pt modelId="{78F2EAEA-4B4E-48EE-8F7A-CFC40F012488}" type="pres">
      <dgm:prSet presAssocID="{799B982E-0499-4564-BD41-D312ADC03FEB}" presName="FiveNodes_2" presStyleLbl="node1" presStyleIdx="1" presStyleCnt="5">
        <dgm:presLayoutVars>
          <dgm:bulletEnabled val="1"/>
        </dgm:presLayoutVars>
      </dgm:prSet>
      <dgm:spPr/>
      <dgm:t>
        <a:bodyPr/>
        <a:lstStyle/>
        <a:p>
          <a:endParaRPr lang="en-US"/>
        </a:p>
      </dgm:t>
    </dgm:pt>
    <dgm:pt modelId="{A505D3D4-2452-4D49-9C59-B64551E5878B}" type="pres">
      <dgm:prSet presAssocID="{799B982E-0499-4564-BD41-D312ADC03FEB}" presName="FiveNodes_3" presStyleLbl="node1" presStyleIdx="2" presStyleCnt="5">
        <dgm:presLayoutVars>
          <dgm:bulletEnabled val="1"/>
        </dgm:presLayoutVars>
      </dgm:prSet>
      <dgm:spPr/>
      <dgm:t>
        <a:bodyPr/>
        <a:lstStyle/>
        <a:p>
          <a:endParaRPr lang="en-US"/>
        </a:p>
      </dgm:t>
    </dgm:pt>
    <dgm:pt modelId="{BC61B90E-BD98-4313-9028-B19C8A3C1D71}" type="pres">
      <dgm:prSet presAssocID="{799B982E-0499-4564-BD41-D312ADC03FEB}" presName="FiveNodes_4" presStyleLbl="node1" presStyleIdx="3" presStyleCnt="5">
        <dgm:presLayoutVars>
          <dgm:bulletEnabled val="1"/>
        </dgm:presLayoutVars>
      </dgm:prSet>
      <dgm:spPr/>
      <dgm:t>
        <a:bodyPr/>
        <a:lstStyle/>
        <a:p>
          <a:endParaRPr lang="en-US"/>
        </a:p>
      </dgm:t>
    </dgm:pt>
    <dgm:pt modelId="{1B6F3E90-A8B1-49F8-B629-E6E551285B92}" type="pres">
      <dgm:prSet presAssocID="{799B982E-0499-4564-BD41-D312ADC03FEB}" presName="FiveNodes_5" presStyleLbl="node1" presStyleIdx="4" presStyleCnt="5" custLinFactNeighborX="0">
        <dgm:presLayoutVars>
          <dgm:bulletEnabled val="1"/>
        </dgm:presLayoutVars>
      </dgm:prSet>
      <dgm:spPr/>
      <dgm:t>
        <a:bodyPr/>
        <a:lstStyle/>
        <a:p>
          <a:endParaRPr lang="en-US"/>
        </a:p>
      </dgm:t>
    </dgm:pt>
    <dgm:pt modelId="{C8DBC177-B5C2-4691-B2A3-480FED20EADE}" type="pres">
      <dgm:prSet presAssocID="{799B982E-0499-4564-BD41-D312ADC03FEB}" presName="FiveConn_1-2" presStyleLbl="fgAccFollowNode1" presStyleIdx="0" presStyleCnt="4">
        <dgm:presLayoutVars>
          <dgm:bulletEnabled val="1"/>
        </dgm:presLayoutVars>
      </dgm:prSet>
      <dgm:spPr/>
      <dgm:t>
        <a:bodyPr/>
        <a:lstStyle/>
        <a:p>
          <a:endParaRPr lang="en-US"/>
        </a:p>
      </dgm:t>
    </dgm:pt>
    <dgm:pt modelId="{93EEB552-A7A3-4CD1-B852-062AD5D5DF45}" type="pres">
      <dgm:prSet presAssocID="{799B982E-0499-4564-BD41-D312ADC03FEB}" presName="FiveConn_2-3" presStyleLbl="fgAccFollowNode1" presStyleIdx="1" presStyleCnt="4">
        <dgm:presLayoutVars>
          <dgm:bulletEnabled val="1"/>
        </dgm:presLayoutVars>
      </dgm:prSet>
      <dgm:spPr/>
      <dgm:t>
        <a:bodyPr/>
        <a:lstStyle/>
        <a:p>
          <a:endParaRPr lang="en-US"/>
        </a:p>
      </dgm:t>
    </dgm:pt>
    <dgm:pt modelId="{11AD29F0-DCBB-4EF6-B98E-68F809A337AA}" type="pres">
      <dgm:prSet presAssocID="{799B982E-0499-4564-BD41-D312ADC03FEB}" presName="FiveConn_3-4" presStyleLbl="fgAccFollowNode1" presStyleIdx="2" presStyleCnt="4">
        <dgm:presLayoutVars>
          <dgm:bulletEnabled val="1"/>
        </dgm:presLayoutVars>
      </dgm:prSet>
      <dgm:spPr/>
      <dgm:t>
        <a:bodyPr/>
        <a:lstStyle/>
        <a:p>
          <a:endParaRPr lang="en-US"/>
        </a:p>
      </dgm:t>
    </dgm:pt>
    <dgm:pt modelId="{3E23781F-8792-4EC2-A751-5730B0AF1718}" type="pres">
      <dgm:prSet presAssocID="{799B982E-0499-4564-BD41-D312ADC03FEB}" presName="FiveConn_4-5" presStyleLbl="fgAccFollowNode1" presStyleIdx="3" presStyleCnt="4">
        <dgm:presLayoutVars>
          <dgm:bulletEnabled val="1"/>
        </dgm:presLayoutVars>
      </dgm:prSet>
      <dgm:spPr/>
      <dgm:t>
        <a:bodyPr/>
        <a:lstStyle/>
        <a:p>
          <a:endParaRPr lang="en-US"/>
        </a:p>
      </dgm:t>
    </dgm:pt>
    <dgm:pt modelId="{E994C5E8-BB32-4C3F-B9FA-C2812F2323D4}" type="pres">
      <dgm:prSet presAssocID="{799B982E-0499-4564-BD41-D312ADC03FEB}" presName="FiveNodes_1_text" presStyleLbl="node1" presStyleIdx="4" presStyleCnt="5">
        <dgm:presLayoutVars>
          <dgm:bulletEnabled val="1"/>
        </dgm:presLayoutVars>
      </dgm:prSet>
      <dgm:spPr/>
      <dgm:t>
        <a:bodyPr/>
        <a:lstStyle/>
        <a:p>
          <a:endParaRPr lang="en-US"/>
        </a:p>
      </dgm:t>
    </dgm:pt>
    <dgm:pt modelId="{E16DD727-52A5-4D5C-8361-74167F44BCE2}" type="pres">
      <dgm:prSet presAssocID="{799B982E-0499-4564-BD41-D312ADC03FEB}" presName="FiveNodes_2_text" presStyleLbl="node1" presStyleIdx="4" presStyleCnt="5">
        <dgm:presLayoutVars>
          <dgm:bulletEnabled val="1"/>
        </dgm:presLayoutVars>
      </dgm:prSet>
      <dgm:spPr/>
      <dgm:t>
        <a:bodyPr/>
        <a:lstStyle/>
        <a:p>
          <a:endParaRPr lang="en-US"/>
        </a:p>
      </dgm:t>
    </dgm:pt>
    <dgm:pt modelId="{61E14840-B223-4198-98FE-86FA094C5C74}" type="pres">
      <dgm:prSet presAssocID="{799B982E-0499-4564-BD41-D312ADC03FEB}" presName="FiveNodes_3_text" presStyleLbl="node1" presStyleIdx="4" presStyleCnt="5">
        <dgm:presLayoutVars>
          <dgm:bulletEnabled val="1"/>
        </dgm:presLayoutVars>
      </dgm:prSet>
      <dgm:spPr/>
      <dgm:t>
        <a:bodyPr/>
        <a:lstStyle/>
        <a:p>
          <a:endParaRPr lang="en-US"/>
        </a:p>
      </dgm:t>
    </dgm:pt>
    <dgm:pt modelId="{1E889F9F-4B22-424D-A400-A6718FDFF3FC}" type="pres">
      <dgm:prSet presAssocID="{799B982E-0499-4564-BD41-D312ADC03FEB}" presName="FiveNodes_4_text" presStyleLbl="node1" presStyleIdx="4" presStyleCnt="5">
        <dgm:presLayoutVars>
          <dgm:bulletEnabled val="1"/>
        </dgm:presLayoutVars>
      </dgm:prSet>
      <dgm:spPr/>
      <dgm:t>
        <a:bodyPr/>
        <a:lstStyle/>
        <a:p>
          <a:endParaRPr lang="en-US"/>
        </a:p>
      </dgm:t>
    </dgm:pt>
    <dgm:pt modelId="{2E71F687-1634-4883-8325-09712EE50167}" type="pres">
      <dgm:prSet presAssocID="{799B982E-0499-4564-BD41-D312ADC03FEB}" presName="FiveNodes_5_text" presStyleLbl="node1" presStyleIdx="4" presStyleCnt="5">
        <dgm:presLayoutVars>
          <dgm:bulletEnabled val="1"/>
        </dgm:presLayoutVars>
      </dgm:prSet>
      <dgm:spPr/>
      <dgm:t>
        <a:bodyPr/>
        <a:lstStyle/>
        <a:p>
          <a:endParaRPr lang="en-US"/>
        </a:p>
      </dgm:t>
    </dgm:pt>
  </dgm:ptLst>
  <dgm:cxnLst>
    <dgm:cxn modelId="{5449BEA0-B39E-4CF4-AE97-2653F80891DB}" type="presOf" srcId="{A95AD64C-07B8-4B83-8C1D-53CD5FC918BC}" destId="{2E71F687-1634-4883-8325-09712EE50167}" srcOrd="1" destOrd="0" presId="urn:microsoft.com/office/officeart/2005/8/layout/vProcess5"/>
    <dgm:cxn modelId="{D644CEB8-DCB7-4B21-AC7D-B4CF1EBF17EF}" type="presOf" srcId="{799B982E-0499-4564-BD41-D312ADC03FEB}" destId="{CFDFBCB8-67A8-46F0-86C0-3F3D620295CF}" srcOrd="0" destOrd="0" presId="urn:microsoft.com/office/officeart/2005/8/layout/vProcess5"/>
    <dgm:cxn modelId="{6AF6C4F7-6DFA-4B34-9C8C-7C7A1C753736}" type="presOf" srcId="{218014D2-C65E-4544-A0A0-FFAB6784E3FB}" destId="{A505D3D4-2452-4D49-9C59-B64551E5878B}" srcOrd="0" destOrd="0" presId="urn:microsoft.com/office/officeart/2005/8/layout/vProcess5"/>
    <dgm:cxn modelId="{0DAD9D24-F820-4F0F-922B-4B78764089B6}" type="presOf" srcId="{1AD3D799-9814-446F-AD2A-DBBAE5DDCD5A}" destId="{E16DD727-52A5-4D5C-8361-74167F44BCE2}" srcOrd="1" destOrd="0" presId="urn:microsoft.com/office/officeart/2005/8/layout/vProcess5"/>
    <dgm:cxn modelId="{48C84BF6-F7FC-48AA-A070-D8A5D9DE0699}" type="presOf" srcId="{F6825C16-53C3-4784-9941-9172C09DCC24}" destId="{3E23781F-8792-4EC2-A751-5730B0AF1718}" srcOrd="0" destOrd="0" presId="urn:microsoft.com/office/officeart/2005/8/layout/vProcess5"/>
    <dgm:cxn modelId="{F770DA3F-4AA1-43ED-BA1B-B16963D14691}" type="presOf" srcId="{C55C51D6-5950-4F2C-BCC3-4DAFC2338131}" destId="{944EF4BE-7917-43D8-B20E-9B3F57DF6ED9}" srcOrd="0" destOrd="0" presId="urn:microsoft.com/office/officeart/2005/8/layout/vProcess5"/>
    <dgm:cxn modelId="{B0AFA72D-51B3-42B9-AE57-152B0EA37385}" type="presOf" srcId="{84FA9DAB-929E-49BC-8219-1BC3CE044F5A}" destId="{93EEB552-A7A3-4CD1-B852-062AD5D5DF45}" srcOrd="0" destOrd="0" presId="urn:microsoft.com/office/officeart/2005/8/layout/vProcess5"/>
    <dgm:cxn modelId="{E3801232-4C27-41A6-8055-18C72C6E9151}" srcId="{799B982E-0499-4564-BD41-D312ADC03FEB}" destId="{1AD3D799-9814-446F-AD2A-DBBAE5DDCD5A}" srcOrd="1" destOrd="0" parTransId="{249A55F0-3566-442D-B3D5-51F056A7036A}" sibTransId="{84FA9DAB-929E-49BC-8219-1BC3CE044F5A}"/>
    <dgm:cxn modelId="{56F384F4-BCC7-403A-861E-02DF4B281336}" srcId="{799B982E-0499-4564-BD41-D312ADC03FEB}" destId="{C55C51D6-5950-4F2C-BCC3-4DAFC2338131}" srcOrd="0" destOrd="0" parTransId="{3B0EB871-A80C-4F82-B548-0CCF825DA298}" sibTransId="{4543AA7F-A3ED-4DA6-BF91-0DBADAECFD57}"/>
    <dgm:cxn modelId="{C7EC09CD-52C7-49EC-90E1-2F3EC52AE4A6}" type="presOf" srcId="{A95AD64C-07B8-4B83-8C1D-53CD5FC918BC}" destId="{1B6F3E90-A8B1-49F8-B629-E6E551285B92}" srcOrd="0" destOrd="0" presId="urn:microsoft.com/office/officeart/2005/8/layout/vProcess5"/>
    <dgm:cxn modelId="{C2FDD243-B122-455B-98C5-5BCAC13EE0AF}" srcId="{799B982E-0499-4564-BD41-D312ADC03FEB}" destId="{218014D2-C65E-4544-A0A0-FFAB6784E3FB}" srcOrd="2" destOrd="0" parTransId="{5137D52F-ED41-4832-80C7-225B4BD55E66}" sibTransId="{E223561C-C001-46DA-97A6-AEC237AC6BA9}"/>
    <dgm:cxn modelId="{3EDC3CD8-74D9-4BB8-9B74-3417A4F4E791}" type="presOf" srcId="{E223561C-C001-46DA-97A6-AEC237AC6BA9}" destId="{11AD29F0-DCBB-4EF6-B98E-68F809A337AA}" srcOrd="0" destOrd="0" presId="urn:microsoft.com/office/officeart/2005/8/layout/vProcess5"/>
    <dgm:cxn modelId="{0EBE83F0-2C75-4300-91A5-73A3F7782295}" type="presOf" srcId="{C1A27901-22C1-4D5C-AF53-407E434AA9C0}" destId="{1E889F9F-4B22-424D-A400-A6718FDFF3FC}" srcOrd="1" destOrd="0" presId="urn:microsoft.com/office/officeart/2005/8/layout/vProcess5"/>
    <dgm:cxn modelId="{7C127338-BBBA-447C-9E91-BC9424FB2943}" type="presOf" srcId="{218014D2-C65E-4544-A0A0-FFAB6784E3FB}" destId="{61E14840-B223-4198-98FE-86FA094C5C74}" srcOrd="1" destOrd="0" presId="urn:microsoft.com/office/officeart/2005/8/layout/vProcess5"/>
    <dgm:cxn modelId="{972F8171-9643-442B-89E4-93C3C1061742}" type="presOf" srcId="{1AD3D799-9814-446F-AD2A-DBBAE5DDCD5A}" destId="{78F2EAEA-4B4E-48EE-8F7A-CFC40F012488}" srcOrd="0" destOrd="0" presId="urn:microsoft.com/office/officeart/2005/8/layout/vProcess5"/>
    <dgm:cxn modelId="{841969EC-375E-4894-AF81-B5C1312EDFCD}" srcId="{799B982E-0499-4564-BD41-D312ADC03FEB}" destId="{C1A27901-22C1-4D5C-AF53-407E434AA9C0}" srcOrd="3" destOrd="0" parTransId="{7EE91984-930A-4E8E-B959-329B92015396}" sibTransId="{F6825C16-53C3-4784-9941-9172C09DCC24}"/>
    <dgm:cxn modelId="{08D2304B-4341-48EF-9BEE-89FBA1AD8490}" type="presOf" srcId="{C55C51D6-5950-4F2C-BCC3-4DAFC2338131}" destId="{E994C5E8-BB32-4C3F-B9FA-C2812F2323D4}" srcOrd="1" destOrd="0" presId="urn:microsoft.com/office/officeart/2005/8/layout/vProcess5"/>
    <dgm:cxn modelId="{6505B8DE-2BAE-4ED9-8824-465F0345D272}" type="presOf" srcId="{C1A27901-22C1-4D5C-AF53-407E434AA9C0}" destId="{BC61B90E-BD98-4313-9028-B19C8A3C1D71}" srcOrd="0" destOrd="0" presId="urn:microsoft.com/office/officeart/2005/8/layout/vProcess5"/>
    <dgm:cxn modelId="{FC39F1ED-57D4-47AB-9829-ABD47E9087FA}" srcId="{799B982E-0499-4564-BD41-D312ADC03FEB}" destId="{A95AD64C-07B8-4B83-8C1D-53CD5FC918BC}" srcOrd="4" destOrd="0" parTransId="{A4031B2D-BF9F-453A-A4E8-2A92720C4D06}" sibTransId="{5BC6956D-79D6-4070-8165-2EC394ABDDD3}"/>
    <dgm:cxn modelId="{1D303E64-10D9-441D-B7BE-9875E77D44BC}" type="presOf" srcId="{4543AA7F-A3ED-4DA6-BF91-0DBADAECFD57}" destId="{C8DBC177-B5C2-4691-B2A3-480FED20EADE}" srcOrd="0" destOrd="0" presId="urn:microsoft.com/office/officeart/2005/8/layout/vProcess5"/>
    <dgm:cxn modelId="{CCEFE78D-8219-4D71-AC91-341125370ABE}" type="presParOf" srcId="{CFDFBCB8-67A8-46F0-86C0-3F3D620295CF}" destId="{586FC740-5965-4611-944E-D85465AB8E8D}" srcOrd="0" destOrd="0" presId="urn:microsoft.com/office/officeart/2005/8/layout/vProcess5"/>
    <dgm:cxn modelId="{6FF40292-95F5-4D11-931E-AC74C9F2F9B3}" type="presParOf" srcId="{CFDFBCB8-67A8-46F0-86C0-3F3D620295CF}" destId="{944EF4BE-7917-43D8-B20E-9B3F57DF6ED9}" srcOrd="1" destOrd="0" presId="urn:microsoft.com/office/officeart/2005/8/layout/vProcess5"/>
    <dgm:cxn modelId="{56E057E3-13E0-4FAB-BA1D-0CB7DF0237B0}" type="presParOf" srcId="{CFDFBCB8-67A8-46F0-86C0-3F3D620295CF}" destId="{78F2EAEA-4B4E-48EE-8F7A-CFC40F012488}" srcOrd="2" destOrd="0" presId="urn:microsoft.com/office/officeart/2005/8/layout/vProcess5"/>
    <dgm:cxn modelId="{665C0485-73D9-43A0-B683-C70A74758A49}" type="presParOf" srcId="{CFDFBCB8-67A8-46F0-86C0-3F3D620295CF}" destId="{A505D3D4-2452-4D49-9C59-B64551E5878B}" srcOrd="3" destOrd="0" presId="urn:microsoft.com/office/officeart/2005/8/layout/vProcess5"/>
    <dgm:cxn modelId="{1033E97A-950A-476D-AF25-8F2BD6E6399C}" type="presParOf" srcId="{CFDFBCB8-67A8-46F0-86C0-3F3D620295CF}" destId="{BC61B90E-BD98-4313-9028-B19C8A3C1D71}" srcOrd="4" destOrd="0" presId="urn:microsoft.com/office/officeart/2005/8/layout/vProcess5"/>
    <dgm:cxn modelId="{3E3E2472-F684-43B8-91CC-0BB7D4875CFC}" type="presParOf" srcId="{CFDFBCB8-67A8-46F0-86C0-3F3D620295CF}" destId="{1B6F3E90-A8B1-49F8-B629-E6E551285B92}" srcOrd="5" destOrd="0" presId="urn:microsoft.com/office/officeart/2005/8/layout/vProcess5"/>
    <dgm:cxn modelId="{D29C4B2A-73E1-44ED-A7E3-20EAD0528AC0}" type="presParOf" srcId="{CFDFBCB8-67A8-46F0-86C0-3F3D620295CF}" destId="{C8DBC177-B5C2-4691-B2A3-480FED20EADE}" srcOrd="6" destOrd="0" presId="urn:microsoft.com/office/officeart/2005/8/layout/vProcess5"/>
    <dgm:cxn modelId="{D5611DC3-3278-4E50-A2E4-FA2B26F4C9B2}" type="presParOf" srcId="{CFDFBCB8-67A8-46F0-86C0-3F3D620295CF}" destId="{93EEB552-A7A3-4CD1-B852-062AD5D5DF45}" srcOrd="7" destOrd="0" presId="urn:microsoft.com/office/officeart/2005/8/layout/vProcess5"/>
    <dgm:cxn modelId="{6A870B24-5517-4E14-81A7-BD6EA46CF349}" type="presParOf" srcId="{CFDFBCB8-67A8-46F0-86C0-3F3D620295CF}" destId="{11AD29F0-DCBB-4EF6-B98E-68F809A337AA}" srcOrd="8" destOrd="0" presId="urn:microsoft.com/office/officeart/2005/8/layout/vProcess5"/>
    <dgm:cxn modelId="{FC4C482C-90FE-4ECE-A35E-2AC1C3DADE06}" type="presParOf" srcId="{CFDFBCB8-67A8-46F0-86C0-3F3D620295CF}" destId="{3E23781F-8792-4EC2-A751-5730B0AF1718}" srcOrd="9" destOrd="0" presId="urn:microsoft.com/office/officeart/2005/8/layout/vProcess5"/>
    <dgm:cxn modelId="{DE972D47-C047-4D5C-8A19-345202A03AEC}" type="presParOf" srcId="{CFDFBCB8-67A8-46F0-86C0-3F3D620295CF}" destId="{E994C5E8-BB32-4C3F-B9FA-C2812F2323D4}" srcOrd="10" destOrd="0" presId="urn:microsoft.com/office/officeart/2005/8/layout/vProcess5"/>
    <dgm:cxn modelId="{0E14B66D-6BD4-4E90-9805-DE7F5AC1C409}" type="presParOf" srcId="{CFDFBCB8-67A8-46F0-86C0-3F3D620295CF}" destId="{E16DD727-52A5-4D5C-8361-74167F44BCE2}" srcOrd="11" destOrd="0" presId="urn:microsoft.com/office/officeart/2005/8/layout/vProcess5"/>
    <dgm:cxn modelId="{CCC356BB-3F74-4D60-8190-13D0E96A2855}" type="presParOf" srcId="{CFDFBCB8-67A8-46F0-86C0-3F3D620295CF}" destId="{61E14840-B223-4198-98FE-86FA094C5C74}" srcOrd="12" destOrd="0" presId="urn:microsoft.com/office/officeart/2005/8/layout/vProcess5"/>
    <dgm:cxn modelId="{1D5D6E51-80FC-4CAB-8468-824700E8409F}" type="presParOf" srcId="{CFDFBCB8-67A8-46F0-86C0-3F3D620295CF}" destId="{1E889F9F-4B22-424D-A400-A6718FDFF3FC}" srcOrd="13" destOrd="0" presId="urn:microsoft.com/office/officeart/2005/8/layout/vProcess5"/>
    <dgm:cxn modelId="{45EBF24F-7E99-4063-B3D2-8DC10210AF72}" type="presParOf" srcId="{CFDFBCB8-67A8-46F0-86C0-3F3D620295CF}" destId="{2E71F687-1634-4883-8325-09712EE50167}" srcOrd="14" destOrd="0" presId="urn:microsoft.com/office/officeart/2005/8/layout/vProcess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467AAF2-6E1D-4E28-89FC-5BE99FADD6B3}">
      <dsp:nvSpPr>
        <dsp:cNvPr id="0" name=""/>
        <dsp:cNvSpPr/>
      </dsp:nvSpPr>
      <dsp:spPr>
        <a:xfrm rot="5400000">
          <a:off x="-198830" y="199488"/>
          <a:ext cx="1325537" cy="927876"/>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1155700">
            <a:lnSpc>
              <a:spcPct val="90000"/>
            </a:lnSpc>
            <a:spcBef>
              <a:spcPct val="0"/>
            </a:spcBef>
            <a:spcAft>
              <a:spcPct val="35000"/>
            </a:spcAft>
          </a:pPr>
          <a:r>
            <a:rPr lang="en-US" sz="2600" kern="1200"/>
            <a:t>1.</a:t>
          </a:r>
        </a:p>
      </dsp:txBody>
      <dsp:txXfrm rot="5400000">
        <a:off x="-198830" y="199488"/>
        <a:ext cx="1325537" cy="927876"/>
      </dsp:txXfrm>
    </dsp:sp>
    <dsp:sp modelId="{8A41DDEB-7032-4497-BF38-5CFCB3E3E44D}">
      <dsp:nvSpPr>
        <dsp:cNvPr id="0" name=""/>
        <dsp:cNvSpPr/>
      </dsp:nvSpPr>
      <dsp:spPr>
        <a:xfrm rot="5400000">
          <a:off x="3271638" y="-2343104"/>
          <a:ext cx="861599" cy="5549123"/>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en-US" sz="2400" kern="1200"/>
            <a:t>Make the negative sign positive.</a:t>
          </a:r>
        </a:p>
      </dsp:txBody>
      <dsp:txXfrm rot="5400000">
        <a:off x="3271638" y="-2343104"/>
        <a:ext cx="861599" cy="5549123"/>
      </dsp:txXfrm>
    </dsp:sp>
    <dsp:sp modelId="{8FD56F24-703F-411F-8544-944A81505CE7}">
      <dsp:nvSpPr>
        <dsp:cNvPr id="0" name=""/>
        <dsp:cNvSpPr/>
      </dsp:nvSpPr>
      <dsp:spPr>
        <a:xfrm rot="5400000">
          <a:off x="-198830" y="1326761"/>
          <a:ext cx="1325537" cy="927876"/>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1155700">
            <a:lnSpc>
              <a:spcPct val="90000"/>
            </a:lnSpc>
            <a:spcBef>
              <a:spcPct val="0"/>
            </a:spcBef>
            <a:spcAft>
              <a:spcPct val="35000"/>
            </a:spcAft>
          </a:pPr>
          <a:r>
            <a:rPr lang="en-US" sz="2600" kern="1200"/>
            <a:t>2.</a:t>
          </a:r>
        </a:p>
      </dsp:txBody>
      <dsp:txXfrm rot="5400000">
        <a:off x="-198830" y="1326761"/>
        <a:ext cx="1325537" cy="927876"/>
      </dsp:txXfrm>
    </dsp:sp>
    <dsp:sp modelId="{653E08D5-AD47-415E-B45F-5A2E3B49FF5F}">
      <dsp:nvSpPr>
        <dsp:cNvPr id="0" name=""/>
        <dsp:cNvSpPr/>
      </dsp:nvSpPr>
      <dsp:spPr>
        <a:xfrm rot="5400000">
          <a:off x="3271638" y="-1215830"/>
          <a:ext cx="861599" cy="5549123"/>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en-US" sz="2400" kern="1200"/>
            <a:t>Add an "</a:t>
          </a:r>
          <a:r>
            <a:rPr lang="en-US" sz="2400" b="1" i="1" kern="1200">
              <a:latin typeface="Times New Roman" pitchFamily="18" charset="0"/>
              <a:cs typeface="Times New Roman" pitchFamily="18" charset="0"/>
            </a:rPr>
            <a:t>i</a:t>
          </a:r>
          <a:r>
            <a:rPr lang="en-US" sz="2400" kern="1200"/>
            <a:t>" in front of the radical sign.</a:t>
          </a:r>
        </a:p>
      </dsp:txBody>
      <dsp:txXfrm rot="5400000">
        <a:off x="3271638" y="-1215830"/>
        <a:ext cx="861599" cy="5549123"/>
      </dsp:txXfrm>
    </dsp:sp>
    <dsp:sp modelId="{5C401C5D-366E-45B5-B926-2CEB572ECBDB}">
      <dsp:nvSpPr>
        <dsp:cNvPr id="0" name=""/>
        <dsp:cNvSpPr/>
      </dsp:nvSpPr>
      <dsp:spPr>
        <a:xfrm rot="5400000">
          <a:off x="-198830" y="2454035"/>
          <a:ext cx="1325537" cy="927876"/>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1155700">
            <a:lnSpc>
              <a:spcPct val="90000"/>
            </a:lnSpc>
            <a:spcBef>
              <a:spcPct val="0"/>
            </a:spcBef>
            <a:spcAft>
              <a:spcPct val="35000"/>
            </a:spcAft>
          </a:pPr>
          <a:r>
            <a:rPr lang="en-US" sz="2600" kern="1200"/>
            <a:t>3.</a:t>
          </a:r>
        </a:p>
      </dsp:txBody>
      <dsp:txXfrm rot="5400000">
        <a:off x="-198830" y="2454035"/>
        <a:ext cx="1325537" cy="927876"/>
      </dsp:txXfrm>
    </dsp:sp>
    <dsp:sp modelId="{D362E84C-4C87-4949-BAD1-B1F670FDA4D8}">
      <dsp:nvSpPr>
        <dsp:cNvPr id="0" name=""/>
        <dsp:cNvSpPr/>
      </dsp:nvSpPr>
      <dsp:spPr>
        <a:xfrm rot="5400000">
          <a:off x="3271638" y="-88557"/>
          <a:ext cx="861599" cy="5549123"/>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en-US" sz="2400" kern="1200"/>
            <a:t>Make a tree to clean up the "jailhouse".</a:t>
          </a:r>
        </a:p>
      </dsp:txBody>
      <dsp:txXfrm rot="5400000">
        <a:off x="3271638" y="-88557"/>
        <a:ext cx="861599" cy="5549123"/>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4325A46-3ED2-4527-88C0-C662F3DC8DC4}">
      <dsp:nvSpPr>
        <dsp:cNvPr id="0" name=""/>
        <dsp:cNvSpPr/>
      </dsp:nvSpPr>
      <dsp:spPr>
        <a:xfrm rot="1203113">
          <a:off x="1373375" y="3393147"/>
          <a:ext cx="3326931" cy="42143"/>
        </a:xfrm>
        <a:custGeom>
          <a:avLst/>
          <a:gdLst/>
          <a:ahLst/>
          <a:cxnLst/>
          <a:rect l="0" t="0" r="0" b="0"/>
          <a:pathLst>
            <a:path>
              <a:moveTo>
                <a:pt x="0" y="21071"/>
              </a:moveTo>
              <a:lnTo>
                <a:pt x="3326931" y="21071"/>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127A54D-80F3-4503-8B71-740F5798E1C4}">
      <dsp:nvSpPr>
        <dsp:cNvPr id="0" name=""/>
        <dsp:cNvSpPr/>
      </dsp:nvSpPr>
      <dsp:spPr>
        <a:xfrm rot="21522418">
          <a:off x="1473737" y="2519467"/>
          <a:ext cx="3718726" cy="42143"/>
        </a:xfrm>
        <a:custGeom>
          <a:avLst/>
          <a:gdLst/>
          <a:ahLst/>
          <a:cxnLst/>
          <a:rect l="0" t="0" r="0" b="0"/>
          <a:pathLst>
            <a:path>
              <a:moveTo>
                <a:pt x="0" y="21071"/>
              </a:moveTo>
              <a:lnTo>
                <a:pt x="3718726" y="21071"/>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483BEF1-8BE5-43DA-BBB9-0879726BFCE7}">
      <dsp:nvSpPr>
        <dsp:cNvPr id="0" name=""/>
        <dsp:cNvSpPr/>
      </dsp:nvSpPr>
      <dsp:spPr>
        <a:xfrm rot="20067768">
          <a:off x="1331027" y="1622618"/>
          <a:ext cx="2931254" cy="42143"/>
        </a:xfrm>
        <a:custGeom>
          <a:avLst/>
          <a:gdLst/>
          <a:ahLst/>
          <a:cxnLst/>
          <a:rect l="0" t="0" r="0" b="0"/>
          <a:pathLst>
            <a:path>
              <a:moveTo>
                <a:pt x="0" y="21071"/>
              </a:moveTo>
              <a:lnTo>
                <a:pt x="2931254" y="21071"/>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1281105-3C71-49F1-A0EB-016E119EC333}">
      <dsp:nvSpPr>
        <dsp:cNvPr id="0" name=""/>
        <dsp:cNvSpPr/>
      </dsp:nvSpPr>
      <dsp:spPr>
        <a:xfrm>
          <a:off x="-163572" y="1634317"/>
          <a:ext cx="1926803" cy="1926803"/>
        </a:xfrm>
        <a:prstGeom prst="rect">
          <a:avLst/>
        </a:prstGeom>
        <a:blipFill dpi="0" rotWithShape="0">
          <a:blip xmlns:r="http://schemas.openxmlformats.org/officeDocument/2006/relationships" r:embed="rId1"/>
          <a:srcRect/>
          <a:stretch>
            <a:fillRect l="10000" t="3000" b="1000"/>
          </a:stretch>
        </a:blipFill>
        <a:ln>
          <a:noFill/>
        </a:ln>
        <a:effectLst>
          <a:outerShdw blurRad="57785" dist="33020" dir="3180000" algn="ctr" rotWithShape="0">
            <a:srgbClr val="000000">
              <a:alpha val="30000"/>
            </a:srgbClr>
          </a:outerShdw>
        </a:effectLst>
        <a:scene3d>
          <a:camera prst="orthographicFront">
            <a:rot lat="0" lon="0" rev="0"/>
          </a:camera>
          <a:lightRig rig="brightRoom" dir="t">
            <a:rot lat="0" lon="0" rev="600000"/>
          </a:lightRig>
        </a:scene3d>
        <a:sp3d prstMaterial="metal">
          <a:bevelT w="38100" h="57150" prst="angle"/>
        </a:sp3d>
      </dsp:spPr>
      <dsp:style>
        <a:lnRef idx="0">
          <a:scrgbClr r="0" g="0" b="0"/>
        </a:lnRef>
        <a:fillRef idx="2">
          <a:scrgbClr r="0" g="0" b="0"/>
        </a:fillRef>
        <a:effectRef idx="1">
          <a:scrgbClr r="0" g="0" b="0"/>
        </a:effectRef>
        <a:fontRef idx="minor">
          <a:schemeClr val="dk1"/>
        </a:fontRef>
      </dsp:style>
    </dsp:sp>
    <dsp:sp modelId="{45C8C6F1-8A7E-4282-812B-1FFF62711F89}">
      <dsp:nvSpPr>
        <dsp:cNvPr id="0" name=""/>
        <dsp:cNvSpPr/>
      </dsp:nvSpPr>
      <dsp:spPr>
        <a:xfrm>
          <a:off x="2470520" y="0"/>
          <a:ext cx="5331746" cy="1051653"/>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b="1" kern="1200" dirty="0">
              <a:latin typeface="Times New Roman" pitchFamily="18" charset="0"/>
              <a:cs typeface="Times New Roman" pitchFamily="18" charset="0"/>
            </a:rPr>
            <a:t>Combine like terms!</a:t>
          </a:r>
        </a:p>
      </dsp:txBody>
      <dsp:txXfrm>
        <a:off x="2470520" y="0"/>
        <a:ext cx="5331746" cy="1051653"/>
      </dsp:txXfrm>
    </dsp:sp>
    <dsp:sp modelId="{1CD146D2-0F97-4CE4-AD56-DD28A6418111}">
      <dsp:nvSpPr>
        <dsp:cNvPr id="0" name=""/>
        <dsp:cNvSpPr/>
      </dsp:nvSpPr>
      <dsp:spPr>
        <a:xfrm>
          <a:off x="5189388" y="1908601"/>
          <a:ext cx="2939685" cy="1113723"/>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b="1" kern="1200">
              <a:latin typeface="Times New Roman" pitchFamily="18" charset="0"/>
              <a:cs typeface="Times New Roman" pitchFamily="18" charset="0"/>
            </a:rPr>
            <a:t>Simplify first!</a:t>
          </a:r>
        </a:p>
      </dsp:txBody>
      <dsp:txXfrm>
        <a:off x="5189388" y="1908601"/>
        <a:ext cx="2939685" cy="1113723"/>
      </dsp:txXfrm>
    </dsp:sp>
    <dsp:sp modelId="{6637306A-1C47-463F-920D-DA8DE10D5CE0}">
      <dsp:nvSpPr>
        <dsp:cNvPr id="0" name=""/>
        <dsp:cNvSpPr/>
      </dsp:nvSpPr>
      <dsp:spPr>
        <a:xfrm>
          <a:off x="3832016" y="3884089"/>
          <a:ext cx="3789752" cy="1023976"/>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b="1" kern="1200">
              <a:latin typeface="Times New Roman" pitchFamily="18" charset="0"/>
              <a:cs typeface="Times New Roman" pitchFamily="18" charset="0"/>
            </a:rPr>
            <a:t>Every little kid gets the negative when subtracting!</a:t>
          </a:r>
        </a:p>
      </dsp:txBody>
      <dsp:txXfrm>
        <a:off x="3832016" y="3884089"/>
        <a:ext cx="3789752" cy="1023976"/>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DACCCE2-2CE1-4D44-A061-5FA328A919C7}">
      <dsp:nvSpPr>
        <dsp:cNvPr id="0" name=""/>
        <dsp:cNvSpPr/>
      </dsp:nvSpPr>
      <dsp:spPr>
        <a:xfrm>
          <a:off x="628649" y="0"/>
          <a:ext cx="7124700" cy="5485343"/>
        </a:xfrm>
        <a:prstGeom prst="rightArrow">
          <a:avLst/>
        </a:prstGeom>
        <a:solidFill>
          <a:schemeClr val="accent5">
            <a:tint val="4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dsp:style>
    </dsp:sp>
    <dsp:sp modelId="{8266C26C-8267-49F0-BE68-CF6A50536CBA}">
      <dsp:nvSpPr>
        <dsp:cNvPr id="0" name=""/>
        <dsp:cNvSpPr/>
      </dsp:nvSpPr>
      <dsp:spPr>
        <a:xfrm>
          <a:off x="0" y="1645602"/>
          <a:ext cx="2514600" cy="2194137"/>
        </a:xfrm>
        <a:prstGeom prst="roundRect">
          <a:avLst/>
        </a:prstGeom>
        <a:gradFill rotWithShape="0">
          <a:gsLst>
            <a:gs pos="0">
              <a:schemeClr val="accent5">
                <a:hueOff val="0"/>
                <a:satOff val="0"/>
                <a:lumOff val="0"/>
                <a:alphaOff val="0"/>
                <a:tint val="50000"/>
                <a:satMod val="300000"/>
              </a:schemeClr>
            </a:gs>
            <a:gs pos="35000">
              <a:schemeClr val="accent5">
                <a:hueOff val="0"/>
                <a:satOff val="0"/>
                <a:lumOff val="0"/>
                <a:alphaOff val="0"/>
                <a:tint val="37000"/>
                <a:satMod val="300000"/>
              </a:schemeClr>
            </a:gs>
            <a:gs pos="100000">
              <a:schemeClr val="accent5">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b="1" kern="1200" dirty="0">
              <a:solidFill>
                <a:srgbClr val="000000"/>
              </a:solidFill>
            </a:rPr>
            <a:t>1. Simplify.</a:t>
          </a:r>
        </a:p>
        <a:p>
          <a:pPr lvl="0" algn="ctr" defTabSz="1244600">
            <a:lnSpc>
              <a:spcPct val="90000"/>
            </a:lnSpc>
            <a:spcBef>
              <a:spcPct val="0"/>
            </a:spcBef>
            <a:spcAft>
              <a:spcPct val="35000"/>
            </a:spcAft>
          </a:pPr>
          <a:r>
            <a:rPr lang="en-US" sz="2800" kern="1200" dirty="0">
              <a:solidFill>
                <a:srgbClr val="000000"/>
              </a:solidFill>
            </a:rPr>
            <a:t>*Bring out the </a:t>
          </a:r>
          <a:r>
            <a:rPr lang="en-US" sz="2800" i="1" kern="1200" dirty="0">
              <a:solidFill>
                <a:srgbClr val="000000"/>
              </a:solidFill>
              <a:latin typeface="Times New Roman" pitchFamily="18" charset="0"/>
              <a:cs typeface="Times New Roman" pitchFamily="18" charset="0"/>
            </a:rPr>
            <a:t>i</a:t>
          </a:r>
          <a:r>
            <a:rPr lang="en-US" sz="2800" kern="1200" dirty="0">
              <a:solidFill>
                <a:srgbClr val="000000"/>
              </a:solidFill>
            </a:rPr>
            <a:t>.</a:t>
          </a:r>
        </a:p>
      </dsp:txBody>
      <dsp:txXfrm>
        <a:off x="0" y="1645602"/>
        <a:ext cx="2514600" cy="2194137"/>
      </dsp:txXfrm>
    </dsp:sp>
    <dsp:sp modelId="{763DEC30-5C53-4F76-9C78-53824B5F5A54}">
      <dsp:nvSpPr>
        <dsp:cNvPr id="0" name=""/>
        <dsp:cNvSpPr/>
      </dsp:nvSpPr>
      <dsp:spPr>
        <a:xfrm>
          <a:off x="2933699" y="1645602"/>
          <a:ext cx="2514600" cy="2194137"/>
        </a:xfrm>
        <a:prstGeom prst="roundRect">
          <a:avLst/>
        </a:prstGeom>
        <a:gradFill rotWithShape="0">
          <a:gsLst>
            <a:gs pos="0">
              <a:schemeClr val="accent5">
                <a:hueOff val="-4966938"/>
                <a:satOff val="19906"/>
                <a:lumOff val="4314"/>
                <a:alphaOff val="0"/>
                <a:tint val="50000"/>
                <a:satMod val="300000"/>
              </a:schemeClr>
            </a:gs>
            <a:gs pos="35000">
              <a:schemeClr val="accent5">
                <a:hueOff val="-4966938"/>
                <a:satOff val="19906"/>
                <a:lumOff val="4314"/>
                <a:alphaOff val="0"/>
                <a:tint val="37000"/>
                <a:satMod val="300000"/>
              </a:schemeClr>
            </a:gs>
            <a:gs pos="100000">
              <a:schemeClr val="accent5">
                <a:hueOff val="-4966938"/>
                <a:satOff val="19906"/>
                <a:lumOff val="4314"/>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kern="1200" dirty="0">
              <a:solidFill>
                <a:srgbClr val="000000"/>
              </a:solidFill>
            </a:rPr>
            <a:t>2. Multiply.</a:t>
          </a:r>
        </a:p>
        <a:p>
          <a:pPr lvl="0" algn="ctr" defTabSz="889000">
            <a:lnSpc>
              <a:spcPct val="90000"/>
            </a:lnSpc>
            <a:spcBef>
              <a:spcPct val="0"/>
            </a:spcBef>
            <a:spcAft>
              <a:spcPct val="35000"/>
            </a:spcAft>
          </a:pPr>
          <a:r>
            <a:rPr lang="en-US" sz="2000" kern="1200" dirty="0">
              <a:solidFill>
                <a:srgbClr val="000000"/>
              </a:solidFill>
            </a:rPr>
            <a:t>*Distributive Property</a:t>
          </a:r>
        </a:p>
        <a:p>
          <a:pPr lvl="0" algn="ctr" defTabSz="889000">
            <a:lnSpc>
              <a:spcPct val="90000"/>
            </a:lnSpc>
            <a:spcBef>
              <a:spcPct val="0"/>
            </a:spcBef>
            <a:spcAft>
              <a:spcPct val="35000"/>
            </a:spcAft>
          </a:pPr>
          <a:r>
            <a:rPr lang="en-US" sz="2000" kern="1200" dirty="0">
              <a:solidFill>
                <a:srgbClr val="000000"/>
              </a:solidFill>
            </a:rPr>
            <a:t>*</a:t>
          </a:r>
          <a:r>
            <a:rPr lang="en-US" sz="2000" kern="1200" dirty="0" smtClean="0">
              <a:solidFill>
                <a:srgbClr val="000000"/>
              </a:solidFill>
            </a:rPr>
            <a:t>FOIL or Boxing </a:t>
          </a:r>
          <a:r>
            <a:rPr lang="en-US" sz="2000" kern="1200" dirty="0">
              <a:solidFill>
                <a:srgbClr val="000000"/>
              </a:solidFill>
            </a:rPr>
            <a:t>Method</a:t>
          </a:r>
        </a:p>
      </dsp:txBody>
      <dsp:txXfrm>
        <a:off x="2933699" y="1645602"/>
        <a:ext cx="2514600" cy="2194137"/>
      </dsp:txXfrm>
    </dsp:sp>
    <dsp:sp modelId="{8CD5B297-8411-4A20-9B1C-1383ACBD2469}">
      <dsp:nvSpPr>
        <dsp:cNvPr id="0" name=""/>
        <dsp:cNvSpPr/>
      </dsp:nvSpPr>
      <dsp:spPr>
        <a:xfrm>
          <a:off x="5867400" y="1645602"/>
          <a:ext cx="2514600" cy="2194137"/>
        </a:xfrm>
        <a:prstGeom prst="roundRect">
          <a:avLst/>
        </a:prstGeom>
        <a:gradFill rotWithShape="0">
          <a:gsLst>
            <a:gs pos="0">
              <a:schemeClr val="accent5">
                <a:hueOff val="-9933876"/>
                <a:satOff val="39811"/>
                <a:lumOff val="8628"/>
                <a:alphaOff val="0"/>
                <a:tint val="50000"/>
                <a:satMod val="300000"/>
              </a:schemeClr>
            </a:gs>
            <a:gs pos="35000">
              <a:schemeClr val="accent5">
                <a:hueOff val="-9933876"/>
                <a:satOff val="39811"/>
                <a:lumOff val="8628"/>
                <a:alphaOff val="0"/>
                <a:tint val="37000"/>
                <a:satMod val="300000"/>
              </a:schemeClr>
            </a:gs>
            <a:gs pos="100000">
              <a:schemeClr val="accent5">
                <a:hueOff val="-9933876"/>
                <a:satOff val="39811"/>
                <a:lumOff val="8628"/>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ts val="0"/>
            </a:spcAft>
          </a:pPr>
          <a:r>
            <a:rPr lang="en-US" sz="2800" b="1" kern="1200" dirty="0">
              <a:solidFill>
                <a:srgbClr val="000000"/>
              </a:solidFill>
            </a:rPr>
            <a:t>3. Write </a:t>
          </a:r>
          <a:r>
            <a:rPr lang="en-US" sz="2800" b="1" kern="1200" dirty="0" smtClean="0">
              <a:solidFill>
                <a:srgbClr val="000000"/>
              </a:solidFill>
            </a:rPr>
            <a:t>in</a:t>
          </a:r>
        </a:p>
        <a:p>
          <a:pPr lvl="0" algn="ctr" defTabSz="1244600">
            <a:lnSpc>
              <a:spcPct val="90000"/>
            </a:lnSpc>
            <a:spcBef>
              <a:spcPct val="0"/>
            </a:spcBef>
            <a:spcAft>
              <a:spcPts val="0"/>
            </a:spcAft>
          </a:pPr>
          <a:r>
            <a:rPr lang="en-US" sz="2800" b="1" i="1" kern="1200" dirty="0" smtClean="0">
              <a:solidFill>
                <a:srgbClr val="000000"/>
              </a:solidFill>
              <a:latin typeface="Times New Roman" pitchFamily="18" charset="0"/>
              <a:cs typeface="Times New Roman" pitchFamily="18" charset="0"/>
            </a:rPr>
            <a:t>a + bi</a:t>
          </a:r>
          <a:r>
            <a:rPr lang="en-US" sz="2800" b="1" kern="1200" dirty="0" smtClean="0">
              <a:solidFill>
                <a:srgbClr val="000000"/>
              </a:solidFill>
            </a:rPr>
            <a:t> </a:t>
          </a:r>
          <a:r>
            <a:rPr lang="en-US" sz="2800" b="1" kern="1200" dirty="0">
              <a:solidFill>
                <a:srgbClr val="000000"/>
              </a:solidFill>
            </a:rPr>
            <a:t>form.</a:t>
          </a:r>
        </a:p>
      </dsp:txBody>
      <dsp:txXfrm>
        <a:off x="5867400" y="1645602"/>
        <a:ext cx="2514600" cy="2194137"/>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44EF4BE-7917-43D8-B20E-9B3F57DF6ED9}">
      <dsp:nvSpPr>
        <dsp:cNvPr id="0" name=""/>
        <dsp:cNvSpPr/>
      </dsp:nvSpPr>
      <dsp:spPr>
        <a:xfrm>
          <a:off x="0" y="0"/>
          <a:ext cx="6454140" cy="1028699"/>
        </a:xfrm>
        <a:prstGeom prst="roundRect">
          <a:avLst>
            <a:gd name="adj" fmla="val 10000"/>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a:solidFill>
                <a:srgbClr val="000000"/>
              </a:solidFill>
              <a:latin typeface="Times New Roman" pitchFamily="18" charset="0"/>
              <a:cs typeface="Times New Roman" pitchFamily="18" charset="0"/>
            </a:rPr>
            <a:t>1. Write the division as a fraction.</a:t>
          </a:r>
        </a:p>
      </dsp:txBody>
      <dsp:txXfrm>
        <a:off x="0" y="0"/>
        <a:ext cx="5283993" cy="1028699"/>
      </dsp:txXfrm>
    </dsp:sp>
    <dsp:sp modelId="{78F2EAEA-4B4E-48EE-8F7A-CFC40F012488}">
      <dsp:nvSpPr>
        <dsp:cNvPr id="0" name=""/>
        <dsp:cNvSpPr/>
      </dsp:nvSpPr>
      <dsp:spPr>
        <a:xfrm>
          <a:off x="481965" y="1171574"/>
          <a:ext cx="6454140" cy="1028699"/>
        </a:xfrm>
        <a:prstGeom prst="roundRect">
          <a:avLst>
            <a:gd name="adj" fmla="val 10000"/>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a:solidFill>
                <a:srgbClr val="000000"/>
              </a:solidFill>
              <a:latin typeface="Times New Roman" pitchFamily="18" charset="0"/>
              <a:cs typeface="Times New Roman" pitchFamily="18" charset="0"/>
            </a:rPr>
            <a:t>2. Multiply (FOIL) the numerator &amp; 	denominator by the </a:t>
          </a:r>
          <a:r>
            <a:rPr lang="en-US" sz="2400" i="1" kern="1200" dirty="0">
              <a:solidFill>
                <a:srgbClr val="000000"/>
              </a:solidFill>
              <a:latin typeface="Times New Roman" pitchFamily="18" charset="0"/>
              <a:cs typeface="Times New Roman" pitchFamily="18" charset="0"/>
            </a:rPr>
            <a:t>complex 	conjugate</a:t>
          </a:r>
          <a:r>
            <a:rPr lang="en-US" sz="2400" kern="1200" dirty="0">
              <a:solidFill>
                <a:srgbClr val="000000"/>
              </a:solidFill>
              <a:latin typeface="Times New Roman" pitchFamily="18" charset="0"/>
              <a:cs typeface="Times New Roman" pitchFamily="18" charset="0"/>
            </a:rPr>
            <a:t> of the </a:t>
          </a:r>
          <a:r>
            <a:rPr lang="en-US" sz="2400" b="1" kern="1200" dirty="0">
              <a:solidFill>
                <a:srgbClr val="000000"/>
              </a:solidFill>
              <a:latin typeface="Times New Roman" pitchFamily="18" charset="0"/>
              <a:cs typeface="Times New Roman" pitchFamily="18" charset="0"/>
            </a:rPr>
            <a:t>denominator</a:t>
          </a:r>
          <a:r>
            <a:rPr lang="en-US" sz="2400" kern="1200" dirty="0">
              <a:solidFill>
                <a:srgbClr val="000000"/>
              </a:solidFill>
              <a:latin typeface="Times New Roman" pitchFamily="18" charset="0"/>
              <a:cs typeface="Times New Roman" pitchFamily="18" charset="0"/>
            </a:rPr>
            <a:t>. </a:t>
          </a:r>
        </a:p>
      </dsp:txBody>
      <dsp:txXfrm>
        <a:off x="481965" y="1171574"/>
        <a:ext cx="5303520" cy="1028699"/>
      </dsp:txXfrm>
    </dsp:sp>
    <dsp:sp modelId="{A505D3D4-2452-4D49-9C59-B64551E5878B}">
      <dsp:nvSpPr>
        <dsp:cNvPr id="0" name=""/>
        <dsp:cNvSpPr/>
      </dsp:nvSpPr>
      <dsp:spPr>
        <a:xfrm>
          <a:off x="963930" y="2343149"/>
          <a:ext cx="6454140" cy="1028699"/>
        </a:xfrm>
        <a:prstGeom prst="roundRect">
          <a:avLst>
            <a:gd name="adj" fmla="val 10000"/>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a:solidFill>
                <a:srgbClr val="000000"/>
              </a:solidFill>
              <a:latin typeface="Times New Roman" pitchFamily="18" charset="0"/>
              <a:cs typeface="Times New Roman" pitchFamily="18" charset="0"/>
            </a:rPr>
            <a:t>3. Replace </a:t>
          </a:r>
          <a:r>
            <a:rPr lang="en-US" sz="2400" i="1" kern="1200" dirty="0">
              <a:solidFill>
                <a:srgbClr val="000000"/>
              </a:solidFill>
              <a:latin typeface="Times New Roman" pitchFamily="18" charset="0"/>
              <a:cs typeface="Times New Roman" pitchFamily="18" charset="0"/>
            </a:rPr>
            <a:t>i</a:t>
          </a:r>
          <a:r>
            <a:rPr lang="en-US" sz="2400" kern="1200" baseline="30000" dirty="0">
              <a:solidFill>
                <a:srgbClr val="000000"/>
              </a:solidFill>
              <a:latin typeface="Times New Roman" pitchFamily="18" charset="0"/>
              <a:cs typeface="Times New Roman" pitchFamily="18" charset="0"/>
            </a:rPr>
            <a:t>2</a:t>
          </a:r>
          <a:r>
            <a:rPr lang="en-US" sz="2400" kern="1200" dirty="0">
              <a:solidFill>
                <a:srgbClr val="000000"/>
              </a:solidFill>
              <a:latin typeface="Times New Roman" pitchFamily="18" charset="0"/>
              <a:cs typeface="Times New Roman" pitchFamily="18" charset="0"/>
            </a:rPr>
            <a:t> with </a:t>
          </a:r>
          <a:r>
            <a:rPr lang="en-US" sz="2400" b="1" kern="1200" dirty="0">
              <a:solidFill>
                <a:srgbClr val="000000"/>
              </a:solidFill>
              <a:latin typeface="Times New Roman" pitchFamily="18" charset="0"/>
              <a:cs typeface="Times New Roman" pitchFamily="18" charset="0"/>
            </a:rPr>
            <a:t>-1</a:t>
          </a:r>
          <a:r>
            <a:rPr lang="en-US" sz="2400" kern="1200" dirty="0">
              <a:solidFill>
                <a:srgbClr val="000000"/>
              </a:solidFill>
              <a:latin typeface="Times New Roman" pitchFamily="18" charset="0"/>
              <a:cs typeface="Times New Roman" pitchFamily="18" charset="0"/>
            </a:rPr>
            <a:t>. </a:t>
          </a:r>
        </a:p>
      </dsp:txBody>
      <dsp:txXfrm>
        <a:off x="963930" y="2343149"/>
        <a:ext cx="5303520" cy="1028699"/>
      </dsp:txXfrm>
    </dsp:sp>
    <dsp:sp modelId="{BC61B90E-BD98-4313-9028-B19C8A3C1D71}">
      <dsp:nvSpPr>
        <dsp:cNvPr id="0" name=""/>
        <dsp:cNvSpPr/>
      </dsp:nvSpPr>
      <dsp:spPr>
        <a:xfrm>
          <a:off x="1445895" y="3514724"/>
          <a:ext cx="6454140" cy="1028699"/>
        </a:xfrm>
        <a:prstGeom prst="roundRect">
          <a:avLst>
            <a:gd name="adj" fmla="val 10000"/>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a:solidFill>
                <a:srgbClr val="000000"/>
              </a:solidFill>
              <a:latin typeface="Times New Roman" pitchFamily="18" charset="0"/>
              <a:cs typeface="Times New Roman" pitchFamily="18" charset="0"/>
            </a:rPr>
            <a:t>4. Combine like terms. </a:t>
          </a:r>
        </a:p>
      </dsp:txBody>
      <dsp:txXfrm>
        <a:off x="1445895" y="3514724"/>
        <a:ext cx="5303520" cy="1028699"/>
      </dsp:txXfrm>
    </dsp:sp>
    <dsp:sp modelId="{1B6F3E90-A8B1-49F8-B629-E6E551285B92}">
      <dsp:nvSpPr>
        <dsp:cNvPr id="0" name=""/>
        <dsp:cNvSpPr/>
      </dsp:nvSpPr>
      <dsp:spPr>
        <a:xfrm>
          <a:off x="1927860" y="4686299"/>
          <a:ext cx="6454140" cy="1028699"/>
        </a:xfrm>
        <a:prstGeom prst="roundRect">
          <a:avLst>
            <a:gd name="adj" fmla="val 10000"/>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a:solidFill>
                <a:srgbClr val="000000"/>
              </a:solidFill>
              <a:latin typeface="Times New Roman" pitchFamily="18" charset="0"/>
              <a:cs typeface="Times New Roman" pitchFamily="18" charset="0"/>
            </a:rPr>
            <a:t>5. Write the answer </a:t>
          </a:r>
          <a:r>
            <a:rPr lang="en-US" sz="2400" kern="1200">
              <a:solidFill>
                <a:srgbClr val="000000"/>
              </a:solidFill>
              <a:latin typeface="Times New Roman" pitchFamily="18" charset="0"/>
              <a:cs typeface="Times New Roman" pitchFamily="18" charset="0"/>
            </a:rPr>
            <a:t>in </a:t>
          </a:r>
          <a:r>
            <a:rPr lang="en-US" sz="2400" i="1" kern="1200" smtClean="0">
              <a:solidFill>
                <a:srgbClr val="000000"/>
              </a:solidFill>
              <a:latin typeface="Times New Roman" pitchFamily="18" charset="0"/>
              <a:cs typeface="Times New Roman" pitchFamily="18" charset="0"/>
            </a:rPr>
            <a:t>a+bi</a:t>
          </a:r>
          <a:r>
            <a:rPr lang="en-US" sz="2400" kern="1200" smtClean="0">
              <a:solidFill>
                <a:srgbClr val="000000"/>
              </a:solidFill>
              <a:latin typeface="Times New Roman" pitchFamily="18" charset="0"/>
              <a:cs typeface="Times New Roman" pitchFamily="18" charset="0"/>
            </a:rPr>
            <a:t> </a:t>
          </a:r>
          <a:r>
            <a:rPr lang="en-US" sz="2400" kern="1200" dirty="0">
              <a:solidFill>
                <a:srgbClr val="000000"/>
              </a:solidFill>
              <a:latin typeface="Times New Roman" pitchFamily="18" charset="0"/>
              <a:cs typeface="Times New Roman" pitchFamily="18" charset="0"/>
            </a:rPr>
            <a:t>form.</a:t>
          </a:r>
        </a:p>
      </dsp:txBody>
      <dsp:txXfrm>
        <a:off x="1927860" y="4686299"/>
        <a:ext cx="5303520" cy="1028699"/>
      </dsp:txXfrm>
    </dsp:sp>
    <dsp:sp modelId="{C8DBC177-B5C2-4691-B2A3-480FED20EADE}">
      <dsp:nvSpPr>
        <dsp:cNvPr id="0" name=""/>
        <dsp:cNvSpPr/>
      </dsp:nvSpPr>
      <dsp:spPr>
        <a:xfrm>
          <a:off x="5785485" y="751522"/>
          <a:ext cx="668654" cy="668654"/>
        </a:xfrm>
        <a:prstGeom prst="downArrow">
          <a:avLst>
            <a:gd name="adj1" fmla="val 55000"/>
            <a:gd name="adj2" fmla="val 45000"/>
          </a:avLst>
        </a:prstGeom>
        <a:solidFill>
          <a:schemeClr val="lt1">
            <a:alpha val="90000"/>
            <a:tint val="40000"/>
            <a:hueOff val="0"/>
            <a:satOff val="0"/>
            <a:lumOff val="0"/>
            <a:alphaOff val="0"/>
          </a:schemeClr>
        </a:solidFill>
        <a:ln w="9525" cap="flat" cmpd="sng" algn="ctr">
          <a:solidFill>
            <a:schemeClr val="accent2">
              <a:alpha val="90000"/>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endParaRPr lang="en-US" sz="2400" kern="1200">
            <a:solidFill>
              <a:srgbClr val="000000"/>
            </a:solidFill>
          </a:endParaRPr>
        </a:p>
      </dsp:txBody>
      <dsp:txXfrm>
        <a:off x="5785485" y="751522"/>
        <a:ext cx="668654" cy="668654"/>
      </dsp:txXfrm>
    </dsp:sp>
    <dsp:sp modelId="{93EEB552-A7A3-4CD1-B852-062AD5D5DF45}">
      <dsp:nvSpPr>
        <dsp:cNvPr id="0" name=""/>
        <dsp:cNvSpPr/>
      </dsp:nvSpPr>
      <dsp:spPr>
        <a:xfrm>
          <a:off x="6267450" y="1923097"/>
          <a:ext cx="668654" cy="668654"/>
        </a:xfrm>
        <a:prstGeom prst="downArrow">
          <a:avLst>
            <a:gd name="adj1" fmla="val 55000"/>
            <a:gd name="adj2" fmla="val 45000"/>
          </a:avLst>
        </a:prstGeom>
        <a:solidFill>
          <a:schemeClr val="lt1">
            <a:alpha val="90000"/>
            <a:tint val="40000"/>
            <a:hueOff val="0"/>
            <a:satOff val="0"/>
            <a:lumOff val="0"/>
            <a:alphaOff val="0"/>
          </a:schemeClr>
        </a:solidFill>
        <a:ln w="9525" cap="flat" cmpd="sng" algn="ctr">
          <a:solidFill>
            <a:schemeClr val="accent2">
              <a:alpha val="90000"/>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endParaRPr lang="en-US" sz="2400" kern="1200">
            <a:solidFill>
              <a:srgbClr val="000000"/>
            </a:solidFill>
          </a:endParaRPr>
        </a:p>
      </dsp:txBody>
      <dsp:txXfrm>
        <a:off x="6267450" y="1923097"/>
        <a:ext cx="668654" cy="668654"/>
      </dsp:txXfrm>
    </dsp:sp>
    <dsp:sp modelId="{11AD29F0-DCBB-4EF6-B98E-68F809A337AA}">
      <dsp:nvSpPr>
        <dsp:cNvPr id="0" name=""/>
        <dsp:cNvSpPr/>
      </dsp:nvSpPr>
      <dsp:spPr>
        <a:xfrm>
          <a:off x="6749415" y="3077526"/>
          <a:ext cx="668654" cy="668654"/>
        </a:xfrm>
        <a:prstGeom prst="downArrow">
          <a:avLst>
            <a:gd name="adj1" fmla="val 55000"/>
            <a:gd name="adj2" fmla="val 45000"/>
          </a:avLst>
        </a:prstGeom>
        <a:solidFill>
          <a:schemeClr val="lt1">
            <a:alpha val="90000"/>
            <a:tint val="40000"/>
            <a:hueOff val="0"/>
            <a:satOff val="0"/>
            <a:lumOff val="0"/>
            <a:alphaOff val="0"/>
          </a:schemeClr>
        </a:solidFill>
        <a:ln w="9525" cap="flat" cmpd="sng" algn="ctr">
          <a:solidFill>
            <a:schemeClr val="accent2">
              <a:alpha val="90000"/>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endParaRPr lang="en-US" sz="2400" kern="1200">
            <a:solidFill>
              <a:srgbClr val="000000"/>
            </a:solidFill>
          </a:endParaRPr>
        </a:p>
      </dsp:txBody>
      <dsp:txXfrm>
        <a:off x="6749415" y="3077526"/>
        <a:ext cx="668654" cy="668654"/>
      </dsp:txXfrm>
    </dsp:sp>
    <dsp:sp modelId="{3E23781F-8792-4EC2-A751-5730B0AF1718}">
      <dsp:nvSpPr>
        <dsp:cNvPr id="0" name=""/>
        <dsp:cNvSpPr/>
      </dsp:nvSpPr>
      <dsp:spPr>
        <a:xfrm>
          <a:off x="7231380" y="4260531"/>
          <a:ext cx="668654" cy="668654"/>
        </a:xfrm>
        <a:prstGeom prst="downArrow">
          <a:avLst>
            <a:gd name="adj1" fmla="val 55000"/>
            <a:gd name="adj2" fmla="val 45000"/>
          </a:avLst>
        </a:prstGeom>
        <a:solidFill>
          <a:schemeClr val="lt1">
            <a:alpha val="90000"/>
            <a:tint val="40000"/>
            <a:hueOff val="0"/>
            <a:satOff val="0"/>
            <a:lumOff val="0"/>
            <a:alphaOff val="0"/>
          </a:schemeClr>
        </a:solidFill>
        <a:ln w="9525" cap="flat" cmpd="sng" algn="ctr">
          <a:solidFill>
            <a:schemeClr val="accent2">
              <a:alpha val="90000"/>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endParaRPr lang="en-US" sz="2400" kern="1200">
            <a:solidFill>
              <a:srgbClr val="000000"/>
            </a:solidFill>
          </a:endParaRPr>
        </a:p>
      </dsp:txBody>
      <dsp:txXfrm>
        <a:off x="7231380" y="4260531"/>
        <a:ext cx="668654" cy="668654"/>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32.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7.wmf"/><Relationship Id="rId1" Type="http://schemas.openxmlformats.org/officeDocument/2006/relationships/image" Target="../media/image46.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55.wmf"/><Relationship Id="rId3" Type="http://schemas.openxmlformats.org/officeDocument/2006/relationships/image" Target="../media/image50.wmf"/><Relationship Id="rId7" Type="http://schemas.openxmlformats.org/officeDocument/2006/relationships/image" Target="../media/image54.wmf"/><Relationship Id="rId2" Type="http://schemas.openxmlformats.org/officeDocument/2006/relationships/image" Target="../media/image49.wmf"/><Relationship Id="rId1" Type="http://schemas.openxmlformats.org/officeDocument/2006/relationships/image" Target="../media/image48.wmf"/><Relationship Id="rId6" Type="http://schemas.openxmlformats.org/officeDocument/2006/relationships/image" Target="../media/image53.wmf"/><Relationship Id="rId5" Type="http://schemas.openxmlformats.org/officeDocument/2006/relationships/image" Target="../media/image52.wmf"/><Relationship Id="rId4" Type="http://schemas.openxmlformats.org/officeDocument/2006/relationships/image" Target="../media/image51.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75.wmf"/><Relationship Id="rId1" Type="http://schemas.openxmlformats.org/officeDocument/2006/relationships/image" Target="../media/image74.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78.wmf"/><Relationship Id="rId2" Type="http://schemas.openxmlformats.org/officeDocument/2006/relationships/image" Target="../media/image77.wmf"/><Relationship Id="rId1" Type="http://schemas.openxmlformats.org/officeDocument/2006/relationships/image" Target="../media/image76.wmf"/><Relationship Id="rId5" Type="http://schemas.openxmlformats.org/officeDocument/2006/relationships/image" Target="../media/image80.wmf"/><Relationship Id="rId4" Type="http://schemas.openxmlformats.org/officeDocument/2006/relationships/image" Target="../media/image79.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14.wmf"/><Relationship Id="rId2" Type="http://schemas.openxmlformats.org/officeDocument/2006/relationships/image" Target="../media/image113.wmf"/><Relationship Id="rId1" Type="http://schemas.openxmlformats.org/officeDocument/2006/relationships/image" Target="../media/image112.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15.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118.wmf"/><Relationship Id="rId2" Type="http://schemas.openxmlformats.org/officeDocument/2006/relationships/image" Target="../media/image117.wmf"/><Relationship Id="rId1" Type="http://schemas.openxmlformats.org/officeDocument/2006/relationships/image" Target="../media/image11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6507234-2430-48CB-951F-EA82E91A20FA}" type="datetimeFigureOut">
              <a:rPr lang="en-US" smtClean="0"/>
              <a:t>9/16/2013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7EB9EE2-DC18-4E6C-8155-2A0D1D903383}"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1E0E20C-9A59-45B5-8B95-418DBF0B248A}" type="datetimeFigureOut">
              <a:rPr lang="en-US" smtClean="0"/>
              <a:pPr/>
              <a:t>9/16/2013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E0C6D5-F666-4BD2-B7CD-0623B567DE1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E0E20C-9A59-45B5-8B95-418DBF0B248A}" type="datetimeFigureOut">
              <a:rPr lang="en-US" smtClean="0"/>
              <a:pPr/>
              <a:t>9/16/2013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E0C6D5-F666-4BD2-B7CD-0623B567DE1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E0E20C-9A59-45B5-8B95-418DBF0B248A}" type="datetimeFigureOut">
              <a:rPr lang="en-US" smtClean="0"/>
              <a:pPr/>
              <a:t>9/16/2013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E0C6D5-F666-4BD2-B7CD-0623B567DE13}"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42913" y="103188"/>
            <a:ext cx="8243887" cy="131445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4561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510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03663"/>
            <a:ext cx="4038600" cy="21526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7"/>
          <p:cNvSpPr>
            <a:spLocks noGrp="1" noChangeArrowheads="1"/>
          </p:cNvSpPr>
          <p:nvPr>
            <p:ph type="dt" sz="half" idx="10"/>
          </p:nvPr>
        </p:nvSpPr>
        <p:spPr>
          <a:xfrm>
            <a:off x="457200" y="6243638"/>
            <a:ext cx="2133600" cy="457200"/>
          </a:xfrm>
          <a:prstGeom prst="rect">
            <a:avLst/>
          </a:prstGeom>
          <a:ln/>
        </p:spPr>
        <p:txBody>
          <a:bodyPr/>
          <a:lstStyle>
            <a:lvl1pPr>
              <a:defRPr/>
            </a:lvl1pPr>
          </a:lstStyle>
          <a:p>
            <a:pPr>
              <a:defRPr/>
            </a:pPr>
            <a:endParaRPr lang="en-US"/>
          </a:p>
        </p:txBody>
      </p:sp>
      <p:sp>
        <p:nvSpPr>
          <p:cNvPr id="7" name="Rectangle 48"/>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pPr>
              <a:defRPr/>
            </a:pPr>
            <a:endParaRPr lang="en-US"/>
          </a:p>
        </p:txBody>
      </p:sp>
      <p:sp>
        <p:nvSpPr>
          <p:cNvPr id="8" name="Rectangle 49"/>
          <p:cNvSpPr>
            <a:spLocks noGrp="1" noChangeArrowheads="1"/>
          </p:cNvSpPr>
          <p:nvPr>
            <p:ph type="sldNum" sz="quarter" idx="12"/>
          </p:nvPr>
        </p:nvSpPr>
        <p:spPr>
          <a:xfrm>
            <a:off x="6553200" y="6243638"/>
            <a:ext cx="2133600" cy="457200"/>
          </a:xfrm>
          <a:prstGeom prst="rect">
            <a:avLst/>
          </a:prstGeom>
          <a:ln/>
        </p:spPr>
        <p:txBody>
          <a:bodyPr/>
          <a:lstStyle>
            <a:lvl1pPr>
              <a:defRPr/>
            </a:lvl1pPr>
          </a:lstStyle>
          <a:p>
            <a:pPr>
              <a:defRPr/>
            </a:pPr>
            <a:fld id="{EBCFA226-4E07-4A5A-A817-27086AB41E1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E0E20C-9A59-45B5-8B95-418DBF0B248A}" type="datetimeFigureOut">
              <a:rPr lang="en-US" smtClean="0"/>
              <a:pPr/>
              <a:t>9/16/2013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E0C6D5-F666-4BD2-B7CD-0623B567DE1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1E0E20C-9A59-45B5-8B95-418DBF0B248A}" type="datetimeFigureOut">
              <a:rPr lang="en-US" smtClean="0"/>
              <a:pPr/>
              <a:t>9/16/2013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E0C6D5-F666-4BD2-B7CD-0623B567DE1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1E0E20C-9A59-45B5-8B95-418DBF0B248A}" type="datetimeFigureOut">
              <a:rPr lang="en-US" smtClean="0"/>
              <a:pPr/>
              <a:t>9/16/2013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E0C6D5-F666-4BD2-B7CD-0623B567DE1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1E0E20C-9A59-45B5-8B95-418DBF0B248A}" type="datetimeFigureOut">
              <a:rPr lang="en-US" smtClean="0"/>
              <a:pPr/>
              <a:t>9/16/2013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E0C6D5-F666-4BD2-B7CD-0623B567DE1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1E0E20C-9A59-45B5-8B95-418DBF0B248A}" type="datetimeFigureOut">
              <a:rPr lang="en-US" smtClean="0"/>
              <a:pPr/>
              <a:t>9/16/2013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E0C6D5-F666-4BD2-B7CD-0623B567DE1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E0E20C-9A59-45B5-8B95-418DBF0B248A}" type="datetimeFigureOut">
              <a:rPr lang="en-US" smtClean="0"/>
              <a:pPr/>
              <a:t>9/16/2013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E0C6D5-F666-4BD2-B7CD-0623B567DE1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E0E20C-9A59-45B5-8B95-418DBF0B248A}" type="datetimeFigureOut">
              <a:rPr lang="en-US" smtClean="0"/>
              <a:pPr/>
              <a:t>9/16/2013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E0C6D5-F666-4BD2-B7CD-0623B567DE1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E0E20C-9A59-45B5-8B95-418DBF0B248A}" type="datetimeFigureOut">
              <a:rPr lang="en-US" smtClean="0"/>
              <a:pPr/>
              <a:t>9/16/2013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E0C6D5-F666-4BD2-B7CD-0623B567DE1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E0E20C-9A59-45B5-8B95-418DBF0B248A}" type="datetimeFigureOut">
              <a:rPr lang="en-US" smtClean="0"/>
              <a:pPr/>
              <a:t>9/16/2013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E0C6D5-F666-4BD2-B7CD-0623B567DE1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5.wmf"/><Relationship Id="rId1" Type="http://schemas.openxmlformats.org/officeDocument/2006/relationships/slideLayout" Target="../slideLayouts/slideLayout7.xml"/><Relationship Id="rId4" Type="http://schemas.openxmlformats.org/officeDocument/2006/relationships/image" Target="../media/image28.png"/></Relationships>
</file>

<file path=ppt/slides/_rels/slide11.x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image" Target="../media/image25.wmf"/><Relationship Id="rId1" Type="http://schemas.openxmlformats.org/officeDocument/2006/relationships/slideLayout" Target="../slideLayouts/slideLayout7.xml"/><Relationship Id="rId5" Type="http://schemas.openxmlformats.org/officeDocument/2006/relationships/image" Target="../media/image31.wmf"/><Relationship Id="rId4" Type="http://schemas.openxmlformats.org/officeDocument/2006/relationships/image" Target="../media/image30.wmf"/></Relationships>
</file>

<file path=ppt/slides/_rels/slide12.x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5.wm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1.bin"/><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png"/><Relationship Id="rId1" Type="http://schemas.openxmlformats.org/officeDocument/2006/relationships/slideLayout" Target="../slideLayouts/slideLayout12.xml"/><Relationship Id="rId5" Type="http://schemas.openxmlformats.org/officeDocument/2006/relationships/image" Target="../media/image36.png"/><Relationship Id="rId4" Type="http://schemas.openxmlformats.org/officeDocument/2006/relationships/image" Target="../media/image35.png"/></Relationships>
</file>

<file path=ppt/slides/_rels/slide15.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image" Target="../media/image37.png"/><Relationship Id="rId1" Type="http://schemas.openxmlformats.org/officeDocument/2006/relationships/slideLayout" Target="../slideLayouts/slideLayout12.xml"/><Relationship Id="rId5" Type="http://schemas.openxmlformats.org/officeDocument/2006/relationships/image" Target="../media/image40.png"/><Relationship Id="rId4" Type="http://schemas.openxmlformats.org/officeDocument/2006/relationships/image" Target="../media/image39.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41.jpeg"/><Relationship Id="rId2" Type="http://schemas.openxmlformats.org/officeDocument/2006/relationships/image" Target="../media/image25.wmf"/><Relationship Id="rId1" Type="http://schemas.openxmlformats.org/officeDocument/2006/relationships/slideLayout" Target="../slideLayouts/slideLayout7.xml"/><Relationship Id="rId5" Type="http://schemas.openxmlformats.org/officeDocument/2006/relationships/image" Target="../media/image10.wmf"/><Relationship Id="rId4" Type="http://schemas.openxmlformats.org/officeDocument/2006/relationships/image" Target="../media/image42.png"/></Relationships>
</file>

<file path=ppt/slides/_rels/slide18.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image" Target="../media/image43.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2.xml"/><Relationship Id="rId1" Type="http://schemas.openxmlformats.org/officeDocument/2006/relationships/vmlDrawing" Target="../drawings/vmlDrawing2.vml"/><Relationship Id="rId4" Type="http://schemas.openxmlformats.org/officeDocument/2006/relationships/oleObject" Target="../embeddings/oleObject3.bin"/></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9.bin"/><Relationship Id="rId3" Type="http://schemas.openxmlformats.org/officeDocument/2006/relationships/oleObject" Target="../embeddings/oleObject4.bin"/><Relationship Id="rId7" Type="http://schemas.openxmlformats.org/officeDocument/2006/relationships/oleObject" Target="../embeddings/oleObject8.bin"/><Relationship Id="rId2" Type="http://schemas.openxmlformats.org/officeDocument/2006/relationships/slideLayout" Target="../slideLayouts/slideLayout6.xml"/><Relationship Id="rId1" Type="http://schemas.openxmlformats.org/officeDocument/2006/relationships/vmlDrawing" Target="../drawings/vmlDrawing3.vml"/><Relationship Id="rId6" Type="http://schemas.openxmlformats.org/officeDocument/2006/relationships/oleObject" Target="../embeddings/oleObject7.bin"/><Relationship Id="rId5" Type="http://schemas.openxmlformats.org/officeDocument/2006/relationships/oleObject" Target="../embeddings/oleObject6.bin"/><Relationship Id="rId10" Type="http://schemas.openxmlformats.org/officeDocument/2006/relationships/oleObject" Target="../embeddings/oleObject11.bin"/><Relationship Id="rId4" Type="http://schemas.openxmlformats.org/officeDocument/2006/relationships/oleObject" Target="../embeddings/oleObject5.bin"/><Relationship Id="rId9" Type="http://schemas.openxmlformats.org/officeDocument/2006/relationships/oleObject" Target="../embeddings/oleObject10.bin"/></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56.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8" Type="http://schemas.openxmlformats.org/officeDocument/2006/relationships/image" Target="../media/image63.png"/><Relationship Id="rId3" Type="http://schemas.openxmlformats.org/officeDocument/2006/relationships/image" Target="../media/image58.png"/><Relationship Id="rId7" Type="http://schemas.openxmlformats.org/officeDocument/2006/relationships/image" Target="../media/image62.png"/><Relationship Id="rId2" Type="http://schemas.openxmlformats.org/officeDocument/2006/relationships/image" Target="../media/image57.png"/><Relationship Id="rId1" Type="http://schemas.openxmlformats.org/officeDocument/2006/relationships/slideLayout" Target="../slideLayouts/slideLayout7.xml"/><Relationship Id="rId6" Type="http://schemas.openxmlformats.org/officeDocument/2006/relationships/image" Target="../media/image61.png"/><Relationship Id="rId5" Type="http://schemas.openxmlformats.org/officeDocument/2006/relationships/image" Target="../media/image60.png"/><Relationship Id="rId10" Type="http://schemas.openxmlformats.org/officeDocument/2006/relationships/image" Target="../media/image65.png"/><Relationship Id="rId4" Type="http://schemas.openxmlformats.org/officeDocument/2006/relationships/image" Target="../media/image59.png"/><Relationship Id="rId9" Type="http://schemas.openxmlformats.org/officeDocument/2006/relationships/image" Target="../media/image64.png"/></Relationships>
</file>

<file path=ppt/slides/_rels/slide26.xml.rels><?xml version="1.0" encoding="UTF-8" standalone="yes"?>
<Relationships xmlns="http://schemas.openxmlformats.org/package/2006/relationships"><Relationship Id="rId3" Type="http://schemas.openxmlformats.org/officeDocument/2006/relationships/image" Target="../media/image10.wmf"/><Relationship Id="rId7" Type="http://schemas.openxmlformats.org/officeDocument/2006/relationships/image" Target="../media/image68.png"/><Relationship Id="rId2" Type="http://schemas.openxmlformats.org/officeDocument/2006/relationships/image" Target="../media/image56.png"/><Relationship Id="rId1" Type="http://schemas.openxmlformats.org/officeDocument/2006/relationships/slideLayout" Target="../slideLayouts/slideLayout7.xml"/><Relationship Id="rId6" Type="http://schemas.openxmlformats.org/officeDocument/2006/relationships/image" Target="../media/image67.png"/><Relationship Id="rId5" Type="http://schemas.openxmlformats.org/officeDocument/2006/relationships/image" Target="../media/image66.png"/><Relationship Id="rId4" Type="http://schemas.openxmlformats.org/officeDocument/2006/relationships/image" Target="../media/image25.wmf"/></Relationships>
</file>

<file path=ppt/slides/_rels/slide27.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56.png"/><Relationship Id="rId1" Type="http://schemas.openxmlformats.org/officeDocument/2006/relationships/slideLayout" Target="../slideLayouts/slideLayout7.xml"/><Relationship Id="rId4" Type="http://schemas.openxmlformats.org/officeDocument/2006/relationships/image" Target="../media/image25.wmf"/></Relationships>
</file>

<file path=ppt/slides/_rels/slide28.xml.rels><?xml version="1.0" encoding="UTF-8" standalone="yes"?>
<Relationships xmlns="http://schemas.openxmlformats.org/package/2006/relationships"><Relationship Id="rId8" Type="http://schemas.openxmlformats.org/officeDocument/2006/relationships/image" Target="../media/image72.png"/><Relationship Id="rId3" Type="http://schemas.openxmlformats.org/officeDocument/2006/relationships/image" Target="../media/image56.png"/><Relationship Id="rId7" Type="http://schemas.openxmlformats.org/officeDocument/2006/relationships/image" Target="../media/image71.png"/><Relationship Id="rId2" Type="http://schemas.openxmlformats.org/officeDocument/2006/relationships/image" Target="../media/image69.png"/><Relationship Id="rId1" Type="http://schemas.openxmlformats.org/officeDocument/2006/relationships/slideLayout" Target="../slideLayouts/slideLayout7.xml"/><Relationship Id="rId6" Type="http://schemas.openxmlformats.org/officeDocument/2006/relationships/image" Target="../media/image70.png"/><Relationship Id="rId5" Type="http://schemas.openxmlformats.org/officeDocument/2006/relationships/image" Target="../media/image25.wmf"/><Relationship Id="rId4" Type="http://schemas.openxmlformats.org/officeDocument/2006/relationships/image" Target="../media/image10.wmf"/><Relationship Id="rId9" Type="http://schemas.openxmlformats.org/officeDocument/2006/relationships/image" Target="../media/image73.png"/></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xml.rels><?xml version="1.0" encoding="UTF-8" standalone="yes"?>
<Relationships xmlns="http://schemas.openxmlformats.org/package/2006/relationships"><Relationship Id="rId8" Type="http://schemas.openxmlformats.org/officeDocument/2006/relationships/image" Target="../media/image7.wmf"/><Relationship Id="rId13" Type="http://schemas.openxmlformats.org/officeDocument/2006/relationships/image" Target="../media/image12.wmf"/><Relationship Id="rId18" Type="http://schemas.openxmlformats.org/officeDocument/2006/relationships/image" Target="../media/image17.wmf"/><Relationship Id="rId3" Type="http://schemas.openxmlformats.org/officeDocument/2006/relationships/image" Target="../media/image2.wmf"/><Relationship Id="rId7" Type="http://schemas.openxmlformats.org/officeDocument/2006/relationships/image" Target="../media/image6.wmf"/><Relationship Id="rId12" Type="http://schemas.openxmlformats.org/officeDocument/2006/relationships/image" Target="../media/image11.wmf"/><Relationship Id="rId17" Type="http://schemas.openxmlformats.org/officeDocument/2006/relationships/image" Target="../media/image16.wmf"/><Relationship Id="rId2" Type="http://schemas.openxmlformats.org/officeDocument/2006/relationships/image" Target="../media/image1.wmf"/><Relationship Id="rId16" Type="http://schemas.openxmlformats.org/officeDocument/2006/relationships/image" Target="../media/image15.wmf"/><Relationship Id="rId20" Type="http://schemas.openxmlformats.org/officeDocument/2006/relationships/image" Target="../media/image19.wmf"/><Relationship Id="rId1" Type="http://schemas.openxmlformats.org/officeDocument/2006/relationships/slideLayout" Target="../slideLayouts/slideLayout7.xml"/><Relationship Id="rId6" Type="http://schemas.openxmlformats.org/officeDocument/2006/relationships/image" Target="../media/image5.wmf"/><Relationship Id="rId11" Type="http://schemas.openxmlformats.org/officeDocument/2006/relationships/image" Target="../media/image10.wmf"/><Relationship Id="rId5" Type="http://schemas.openxmlformats.org/officeDocument/2006/relationships/image" Target="../media/image4.wmf"/><Relationship Id="rId15" Type="http://schemas.openxmlformats.org/officeDocument/2006/relationships/image" Target="../media/image14.wmf"/><Relationship Id="rId10" Type="http://schemas.openxmlformats.org/officeDocument/2006/relationships/image" Target="../media/image9.wmf"/><Relationship Id="rId19" Type="http://schemas.openxmlformats.org/officeDocument/2006/relationships/image" Target="../media/image18.wmf"/><Relationship Id="rId4" Type="http://schemas.openxmlformats.org/officeDocument/2006/relationships/image" Target="../media/image3.wmf"/><Relationship Id="rId9" Type="http://schemas.openxmlformats.org/officeDocument/2006/relationships/image" Target="../media/image8.wmf"/><Relationship Id="rId14" Type="http://schemas.openxmlformats.org/officeDocument/2006/relationships/image" Target="../media/image13.wmf"/></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7.xml"/><Relationship Id="rId1" Type="http://schemas.openxmlformats.org/officeDocument/2006/relationships/vmlDrawing" Target="../drawings/vmlDrawing4.vml"/><Relationship Id="rId4" Type="http://schemas.openxmlformats.org/officeDocument/2006/relationships/oleObject" Target="../embeddings/oleObject13.bin"/></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14.bin"/><Relationship Id="rId7" Type="http://schemas.openxmlformats.org/officeDocument/2006/relationships/oleObject" Target="../embeddings/oleObject18.bin"/><Relationship Id="rId2" Type="http://schemas.openxmlformats.org/officeDocument/2006/relationships/slideLayout" Target="../slideLayouts/slideLayout7.xml"/><Relationship Id="rId1" Type="http://schemas.openxmlformats.org/officeDocument/2006/relationships/vmlDrawing" Target="../drawings/vmlDrawing5.vml"/><Relationship Id="rId6" Type="http://schemas.openxmlformats.org/officeDocument/2006/relationships/oleObject" Target="../embeddings/oleObject17.bin"/><Relationship Id="rId5" Type="http://schemas.openxmlformats.org/officeDocument/2006/relationships/oleObject" Target="../embeddings/oleObject16.bin"/><Relationship Id="rId4" Type="http://schemas.openxmlformats.org/officeDocument/2006/relationships/oleObject" Target="../embeddings/oleObject15.bin"/></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56.png"/><Relationship Id="rId1" Type="http://schemas.openxmlformats.org/officeDocument/2006/relationships/slideLayout" Target="../slideLayouts/slideLayout7.xml"/><Relationship Id="rId4" Type="http://schemas.openxmlformats.org/officeDocument/2006/relationships/image" Target="../media/image25.wmf"/></Relationships>
</file>

<file path=ppt/slides/_rels/slide34.xml.rels><?xml version="1.0" encoding="UTF-8" standalone="yes"?>
<Relationships xmlns="http://schemas.openxmlformats.org/package/2006/relationships"><Relationship Id="rId3" Type="http://schemas.openxmlformats.org/officeDocument/2006/relationships/image" Target="../media/image10.wmf"/><Relationship Id="rId7" Type="http://schemas.openxmlformats.org/officeDocument/2006/relationships/image" Target="../media/image68.png"/><Relationship Id="rId2" Type="http://schemas.openxmlformats.org/officeDocument/2006/relationships/image" Target="../media/image56.png"/><Relationship Id="rId1" Type="http://schemas.openxmlformats.org/officeDocument/2006/relationships/slideLayout" Target="../slideLayouts/slideLayout7.xml"/><Relationship Id="rId6" Type="http://schemas.openxmlformats.org/officeDocument/2006/relationships/image" Target="../media/image67.png"/><Relationship Id="rId5" Type="http://schemas.openxmlformats.org/officeDocument/2006/relationships/image" Target="../media/image66.png"/><Relationship Id="rId4" Type="http://schemas.openxmlformats.org/officeDocument/2006/relationships/image" Target="../media/image25.wmf"/></Relationships>
</file>

<file path=ppt/slides/_rels/slide35.xml.rels><?xml version="1.0" encoding="UTF-8" standalone="yes"?>
<Relationships xmlns="http://schemas.openxmlformats.org/package/2006/relationships"><Relationship Id="rId3" Type="http://schemas.openxmlformats.org/officeDocument/2006/relationships/image" Target="../media/image82.png"/><Relationship Id="rId7" Type="http://schemas.openxmlformats.org/officeDocument/2006/relationships/image" Target="../media/image86.png"/><Relationship Id="rId2" Type="http://schemas.openxmlformats.org/officeDocument/2006/relationships/image" Target="../media/image81.png"/><Relationship Id="rId1" Type="http://schemas.openxmlformats.org/officeDocument/2006/relationships/slideLayout" Target="../slideLayouts/slideLayout7.xml"/><Relationship Id="rId6" Type="http://schemas.openxmlformats.org/officeDocument/2006/relationships/image" Target="../media/image85.png"/><Relationship Id="rId5" Type="http://schemas.openxmlformats.org/officeDocument/2006/relationships/image" Target="../media/image84.png"/><Relationship Id="rId4" Type="http://schemas.openxmlformats.org/officeDocument/2006/relationships/image" Target="../media/image83.png"/></Relationships>
</file>

<file path=ppt/slides/_rels/slide36.xml.rels><?xml version="1.0" encoding="UTF-8" standalone="yes"?>
<Relationships xmlns="http://schemas.openxmlformats.org/package/2006/relationships"><Relationship Id="rId3" Type="http://schemas.openxmlformats.org/officeDocument/2006/relationships/image" Target="../media/image88.png"/><Relationship Id="rId2" Type="http://schemas.openxmlformats.org/officeDocument/2006/relationships/image" Target="../media/image87.png"/><Relationship Id="rId1" Type="http://schemas.openxmlformats.org/officeDocument/2006/relationships/slideLayout" Target="../slideLayouts/slideLayout7.xml"/><Relationship Id="rId6" Type="http://schemas.openxmlformats.org/officeDocument/2006/relationships/image" Target="../media/image91.png"/><Relationship Id="rId5" Type="http://schemas.openxmlformats.org/officeDocument/2006/relationships/image" Target="../media/image90.png"/><Relationship Id="rId4" Type="http://schemas.openxmlformats.org/officeDocument/2006/relationships/image" Target="../media/image89.png"/></Relationships>
</file>

<file path=ppt/slides/_rels/slide37.xml.rels><?xml version="1.0" encoding="UTF-8" standalone="yes"?>
<Relationships xmlns="http://schemas.openxmlformats.org/package/2006/relationships"><Relationship Id="rId3" Type="http://schemas.openxmlformats.org/officeDocument/2006/relationships/image" Target="../media/image93.png"/><Relationship Id="rId2" Type="http://schemas.openxmlformats.org/officeDocument/2006/relationships/image" Target="../media/image92.png"/><Relationship Id="rId1" Type="http://schemas.openxmlformats.org/officeDocument/2006/relationships/slideLayout" Target="../slideLayouts/slideLayout7.xml"/><Relationship Id="rId6" Type="http://schemas.openxmlformats.org/officeDocument/2006/relationships/image" Target="../media/image96.png"/><Relationship Id="rId5" Type="http://schemas.openxmlformats.org/officeDocument/2006/relationships/image" Target="../media/image95.png"/><Relationship Id="rId4" Type="http://schemas.openxmlformats.org/officeDocument/2006/relationships/image" Target="../media/image94.png"/></Relationships>
</file>

<file path=ppt/slides/_rels/slide38.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56.png"/><Relationship Id="rId1" Type="http://schemas.openxmlformats.org/officeDocument/2006/relationships/slideLayout" Target="../slideLayouts/slideLayout7.xml"/><Relationship Id="rId4" Type="http://schemas.openxmlformats.org/officeDocument/2006/relationships/image" Target="../media/image25.wmf"/></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jpeg"/><Relationship Id="rId1" Type="http://schemas.openxmlformats.org/officeDocument/2006/relationships/slideLayout" Target="../slideLayouts/slideLayout7.xml"/><Relationship Id="rId4" Type="http://schemas.openxmlformats.org/officeDocument/2006/relationships/image" Target="../media/image22.wmf"/></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8" Type="http://schemas.openxmlformats.org/officeDocument/2006/relationships/image" Target="../media/image100.png"/><Relationship Id="rId3" Type="http://schemas.openxmlformats.org/officeDocument/2006/relationships/image" Target="../media/image10.wmf"/><Relationship Id="rId7" Type="http://schemas.openxmlformats.org/officeDocument/2006/relationships/image" Target="../media/image99.png"/><Relationship Id="rId2" Type="http://schemas.openxmlformats.org/officeDocument/2006/relationships/image" Target="../media/image56.png"/><Relationship Id="rId1" Type="http://schemas.openxmlformats.org/officeDocument/2006/relationships/slideLayout" Target="../slideLayouts/slideLayout7.xml"/><Relationship Id="rId6" Type="http://schemas.openxmlformats.org/officeDocument/2006/relationships/image" Target="../media/image98.png"/><Relationship Id="rId5" Type="http://schemas.openxmlformats.org/officeDocument/2006/relationships/image" Target="../media/image97.png"/><Relationship Id="rId4" Type="http://schemas.openxmlformats.org/officeDocument/2006/relationships/image" Target="../media/image25.wmf"/></Relationships>
</file>

<file path=ppt/slides/_rels/slide42.xml.rels><?xml version="1.0" encoding="UTF-8" standalone="yes"?>
<Relationships xmlns="http://schemas.openxmlformats.org/package/2006/relationships"><Relationship Id="rId8" Type="http://schemas.openxmlformats.org/officeDocument/2006/relationships/image" Target="../media/image104.png"/><Relationship Id="rId3" Type="http://schemas.openxmlformats.org/officeDocument/2006/relationships/image" Target="../media/image10.wmf"/><Relationship Id="rId7" Type="http://schemas.openxmlformats.org/officeDocument/2006/relationships/image" Target="../media/image103.png"/><Relationship Id="rId2" Type="http://schemas.openxmlformats.org/officeDocument/2006/relationships/image" Target="../media/image56.png"/><Relationship Id="rId1" Type="http://schemas.openxmlformats.org/officeDocument/2006/relationships/slideLayout" Target="../slideLayouts/slideLayout7.xml"/><Relationship Id="rId6" Type="http://schemas.openxmlformats.org/officeDocument/2006/relationships/image" Target="../media/image102.png"/><Relationship Id="rId5" Type="http://schemas.openxmlformats.org/officeDocument/2006/relationships/image" Target="../media/image101.png"/><Relationship Id="rId4" Type="http://schemas.openxmlformats.org/officeDocument/2006/relationships/image" Target="../media/image25.wmf"/><Relationship Id="rId9" Type="http://schemas.openxmlformats.org/officeDocument/2006/relationships/image" Target="../media/image105.png"/></Relationships>
</file>

<file path=ppt/slides/_rels/slide43.xml.rels><?xml version="1.0" encoding="UTF-8" standalone="yes"?>
<Relationships xmlns="http://schemas.openxmlformats.org/package/2006/relationships"><Relationship Id="rId8" Type="http://schemas.openxmlformats.org/officeDocument/2006/relationships/image" Target="../media/image109.png"/><Relationship Id="rId3" Type="http://schemas.openxmlformats.org/officeDocument/2006/relationships/image" Target="../media/image10.wmf"/><Relationship Id="rId7" Type="http://schemas.openxmlformats.org/officeDocument/2006/relationships/image" Target="../media/image108.png"/><Relationship Id="rId2" Type="http://schemas.openxmlformats.org/officeDocument/2006/relationships/image" Target="../media/image56.png"/><Relationship Id="rId1" Type="http://schemas.openxmlformats.org/officeDocument/2006/relationships/slideLayout" Target="../slideLayouts/slideLayout7.xml"/><Relationship Id="rId6" Type="http://schemas.openxmlformats.org/officeDocument/2006/relationships/image" Target="../media/image107.png"/><Relationship Id="rId5" Type="http://schemas.openxmlformats.org/officeDocument/2006/relationships/image" Target="../media/image106.png"/><Relationship Id="rId10" Type="http://schemas.openxmlformats.org/officeDocument/2006/relationships/image" Target="../media/image111.png"/><Relationship Id="rId4" Type="http://schemas.openxmlformats.org/officeDocument/2006/relationships/image" Target="../media/image25.wmf"/><Relationship Id="rId9" Type="http://schemas.openxmlformats.org/officeDocument/2006/relationships/image" Target="../media/image110.png"/></Relationships>
</file>

<file path=ppt/slides/_rels/slide4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45.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oleObject" Target="../embeddings/oleObject21.bin"/><Relationship Id="rId4" Type="http://schemas.openxmlformats.org/officeDocument/2006/relationships/oleObject" Target="../embeddings/oleObject20.bin"/></Relationships>
</file>

<file path=ppt/slides/_rels/slide46.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7.vml"/></Relationships>
</file>

<file path=ppt/slides/_rels/slide47.xml.rels><?xml version="1.0" encoding="UTF-8" standalone="yes"?>
<Relationships xmlns="http://schemas.openxmlformats.org/package/2006/relationships"><Relationship Id="rId3" Type="http://schemas.openxmlformats.org/officeDocument/2006/relationships/oleObject" Target="../embeddings/oleObject23.bin"/><Relationship Id="rId2" Type="http://schemas.openxmlformats.org/officeDocument/2006/relationships/slideLayout" Target="../slideLayouts/slideLayout2.xml"/><Relationship Id="rId1" Type="http://schemas.openxmlformats.org/officeDocument/2006/relationships/vmlDrawing" Target="../drawings/vmlDrawing8.vml"/><Relationship Id="rId5" Type="http://schemas.openxmlformats.org/officeDocument/2006/relationships/oleObject" Target="../embeddings/oleObject25.bin"/><Relationship Id="rId4" Type="http://schemas.openxmlformats.org/officeDocument/2006/relationships/oleObject" Target="../embeddings/oleObject24.bin"/></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image" Target="../media/image13.wmf"/><Relationship Id="rId1" Type="http://schemas.openxmlformats.org/officeDocument/2006/relationships/slideLayout" Target="../slideLayouts/slideLayout7.xml"/><Relationship Id="rId6" Type="http://schemas.openxmlformats.org/officeDocument/2006/relationships/image" Target="../media/image22.wmf"/><Relationship Id="rId5" Type="http://schemas.openxmlformats.org/officeDocument/2006/relationships/image" Target="../media/image26.wmf"/><Relationship Id="rId4" Type="http://schemas.openxmlformats.org/officeDocument/2006/relationships/image" Target="../media/image25.wmf"/></Relationships>
</file>

<file path=ppt/slides/_rels/slide7.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5.w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5.w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533400"/>
            <a:ext cx="8229600" cy="3416320"/>
          </a:xfrm>
          <a:prstGeom prst="rect">
            <a:avLst/>
          </a:prstGeom>
          <a:noFill/>
        </p:spPr>
        <p:txBody>
          <a:bodyPr wrap="square" lIns="91440" tIns="45720" rIns="91440" bIns="45720">
            <a:spAutoFit/>
          </a:bodyPr>
          <a:lstStyle/>
          <a:p>
            <a:pPr algn="ctr"/>
            <a:r>
              <a:rPr lang="en-US"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Euclid Fraktur" pitchFamily="66" charset="0"/>
                <a:cs typeface="Times New Roman" pitchFamily="18" charset="0"/>
              </a:rPr>
              <a:t>The Great</a:t>
            </a:r>
          </a:p>
          <a:p>
            <a:pPr algn="ctr"/>
            <a:r>
              <a:rPr lang="en-US"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Euclid Fraktur" pitchFamily="66" charset="0"/>
                <a:cs typeface="Times New Roman" pitchFamily="18" charset="0"/>
              </a:rPr>
              <a:t>Number-Letter War</a:t>
            </a:r>
          </a:p>
          <a:p>
            <a:pPr algn="ctr"/>
            <a:endParaRPr lang="en-US"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Euclid Fraktur" pitchFamily="66" charset="0"/>
              <a:cs typeface="Times New Roman" pitchFamily="18" charset="0"/>
            </a:endParaRPr>
          </a:p>
          <a:p>
            <a:pPr algn="ctr"/>
            <a:r>
              <a:rPr lang="en-US"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Euclid Fraktur" pitchFamily="66" charset="0"/>
                <a:cs typeface="Times New Roman" pitchFamily="18" charset="0"/>
              </a:rPr>
              <a:t>And the story of little </a:t>
            </a:r>
            <a:r>
              <a:rPr lang="en-US" sz="5400" b="1" i="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Euclid Fraktur" pitchFamily="66" charset="0"/>
                <a:cs typeface="Times New Roman" pitchFamily="18" charset="0"/>
              </a:rPr>
              <a:t>i</a:t>
            </a:r>
            <a:endParaRPr lang="en-US" sz="5400" b="1" i="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Euclid Fraktur" pitchFamily="66" charset="0"/>
              <a:cs typeface="Times New Roman" pitchFamily="18" charset="0"/>
            </a:endParaRPr>
          </a:p>
        </p:txBody>
      </p:sp>
      <p:sp>
        <p:nvSpPr>
          <p:cNvPr id="3" name="TextBox 2"/>
          <p:cNvSpPr txBox="1"/>
          <p:nvPr/>
        </p:nvSpPr>
        <p:spPr>
          <a:xfrm>
            <a:off x="3581400" y="6324600"/>
            <a:ext cx="55626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MCC9-12.N.CN.1; MCC9-12.N.CN.2; MCC9-12.N.CN.3</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19100" y="0"/>
            <a:ext cx="8305800" cy="1938992"/>
          </a:xfrm>
          <a:prstGeom prst="rect">
            <a:avLst/>
          </a:prstGeom>
          <a:noFill/>
        </p:spPr>
        <p:txBody>
          <a:bodyPr wrap="square" lIns="91440" tIns="45720" rIns="91440" bIns="45720">
            <a:spAutoFit/>
          </a:bodyPr>
          <a:lstStyle/>
          <a:p>
            <a:pPr algn="ctr"/>
            <a:r>
              <a:rPr lang="en-US" sz="4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Little </a:t>
            </a:r>
            <a:r>
              <a:rPr lang="en-US" sz="40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i</a:t>
            </a:r>
            <a:r>
              <a:rPr lang="en-US" sz="4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was very proud of his number and went around the town showing off his value.</a:t>
            </a:r>
            <a:endParaRPr lang="en-US" sz="40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p:txBody>
      </p:sp>
      <p:pic>
        <p:nvPicPr>
          <p:cNvPr id="5" name="Picture 3" descr="C:\Users\Jennifer\AppData\Local\Microsoft\Windows\Temporary Internet Files\Content.IE5\1OPQ1093\MC900339964[1].wmf"/>
          <p:cNvPicPr>
            <a:picLocks noChangeAspect="1" noChangeArrowheads="1"/>
          </p:cNvPicPr>
          <p:nvPr/>
        </p:nvPicPr>
        <p:blipFill>
          <a:blip r:embed="rId2" cstate="print"/>
          <a:srcRect/>
          <a:stretch>
            <a:fillRect/>
          </a:stretch>
        </p:blipFill>
        <p:spPr bwMode="auto">
          <a:xfrm>
            <a:off x="6477000" y="4953000"/>
            <a:ext cx="534010" cy="893369"/>
          </a:xfrm>
          <a:prstGeom prst="rect">
            <a:avLst/>
          </a:prstGeom>
          <a:noFill/>
        </p:spPr>
      </p:pic>
      <p:pic>
        <p:nvPicPr>
          <p:cNvPr id="9" name="Picture 13" descr="C:\Users\Jennifer\AppData\Local\Microsoft\Windows\Temporary Internet Files\Content.IE5\EW3PM746\MC900326090[1].wmf"/>
          <p:cNvPicPr>
            <a:picLocks noChangeAspect="1" noChangeArrowheads="1"/>
          </p:cNvPicPr>
          <p:nvPr/>
        </p:nvPicPr>
        <p:blipFill>
          <a:blip r:embed="rId3" cstate="print"/>
          <a:srcRect/>
          <a:stretch>
            <a:fillRect/>
          </a:stretch>
        </p:blipFill>
        <p:spPr bwMode="auto">
          <a:xfrm flipH="1">
            <a:off x="685800" y="4191000"/>
            <a:ext cx="1441590" cy="1981200"/>
          </a:xfrm>
          <a:prstGeom prst="rect">
            <a:avLst/>
          </a:prstGeom>
          <a:noFill/>
        </p:spPr>
      </p:pic>
      <p:grpSp>
        <p:nvGrpSpPr>
          <p:cNvPr id="4" name="Group 10"/>
          <p:cNvGrpSpPr/>
          <p:nvPr/>
        </p:nvGrpSpPr>
        <p:grpSpPr>
          <a:xfrm>
            <a:off x="609600" y="2133600"/>
            <a:ext cx="5257800" cy="2133599"/>
            <a:chOff x="4762500" y="4038600"/>
            <a:chExt cx="4254500" cy="1723572"/>
          </a:xfrm>
        </p:grpSpPr>
        <p:sp>
          <p:nvSpPr>
            <p:cNvPr id="12" name="Cloud Callout 11"/>
            <p:cNvSpPr/>
            <p:nvPr/>
          </p:nvSpPr>
          <p:spPr>
            <a:xfrm>
              <a:off x="4762500" y="4038600"/>
              <a:ext cx="4254500" cy="1723572"/>
            </a:xfrm>
            <a:prstGeom prst="cloudCallou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5070797" y="4284825"/>
              <a:ext cx="3626862" cy="1268009"/>
            </a:xfrm>
            <a:prstGeom prst="rect">
              <a:avLst/>
            </a:prstGeom>
            <a:noFill/>
          </p:spPr>
          <p:txBody>
            <a:bodyPr wrap="square" rtlCol="0">
              <a:spAutoFit/>
            </a:bodyPr>
            <a:lstStyle/>
            <a:p>
              <a:pPr algn="ctr"/>
              <a:r>
                <a:rPr lang="en-US" sz="2400" dirty="0" smtClean="0">
                  <a:latin typeface="Times New Roman" pitchFamily="18" charset="0"/>
                  <a:cs typeface="Times New Roman" pitchFamily="18" charset="0"/>
                </a:rPr>
                <a:t>You will be          !  You will be called our imaginary number since people will forever have to imagine your existence.</a:t>
              </a:r>
              <a:endParaRPr lang="en-US" sz="2400" dirty="0">
                <a:latin typeface="Times New Roman" pitchFamily="18" charset="0"/>
                <a:cs typeface="Times New Roman" pitchFamily="18" charset="0"/>
              </a:endParaRPr>
            </a:p>
          </p:txBody>
        </p:sp>
      </p:grpSp>
      <p:sp>
        <p:nvSpPr>
          <p:cNvPr id="44034"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44033" name="Picture 1"/>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2819400" y="2438400"/>
            <a:ext cx="616268" cy="782562"/>
          </a:xfrm>
          <a:prstGeom prst="rect">
            <a:avLst/>
          </a:prstGeom>
          <a:noFill/>
        </p:spPr>
      </p:pic>
      <p:sp>
        <p:nvSpPr>
          <p:cNvPr id="44035" name="Rectangle 3"/>
          <p:cNvSpPr>
            <a:spLocks noChangeArrowheads="1"/>
          </p:cNvSpPr>
          <p:nvPr/>
        </p:nvSpPr>
        <p:spPr bwMode="auto">
          <a:xfrm>
            <a:off x="0" y="1219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50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95300" y="0"/>
            <a:ext cx="8153400" cy="1323439"/>
          </a:xfrm>
          <a:prstGeom prst="rect">
            <a:avLst/>
          </a:prstGeom>
          <a:noFill/>
        </p:spPr>
        <p:txBody>
          <a:bodyPr wrap="square" lIns="91440" tIns="45720" rIns="91440" bIns="45720">
            <a:spAutoFit/>
          </a:bodyPr>
          <a:lstStyle/>
          <a:p>
            <a:pPr algn="ctr"/>
            <a:r>
              <a:rPr lang="en-US" sz="4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A few jealous numbers began to tease Little </a:t>
            </a:r>
            <a:r>
              <a:rPr lang="en-US" sz="40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i</a:t>
            </a:r>
            <a:r>
              <a:rPr lang="en-US" sz="4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endParaRPr lang="en-US" sz="40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p:txBody>
      </p:sp>
      <p:pic>
        <p:nvPicPr>
          <p:cNvPr id="5" name="Picture 3" descr="C:\Users\Jennifer\AppData\Local\Microsoft\Windows\Temporary Internet Files\Content.IE5\1OPQ1093\MC900339964[1].wmf"/>
          <p:cNvPicPr>
            <a:picLocks noChangeAspect="1" noChangeArrowheads="1"/>
          </p:cNvPicPr>
          <p:nvPr/>
        </p:nvPicPr>
        <p:blipFill>
          <a:blip r:embed="rId2" cstate="print"/>
          <a:srcRect/>
          <a:stretch>
            <a:fillRect/>
          </a:stretch>
        </p:blipFill>
        <p:spPr bwMode="auto">
          <a:xfrm>
            <a:off x="4419600" y="2895600"/>
            <a:ext cx="534010" cy="893369"/>
          </a:xfrm>
          <a:prstGeom prst="rect">
            <a:avLst/>
          </a:prstGeom>
          <a:noFill/>
        </p:spPr>
      </p:pic>
      <p:grpSp>
        <p:nvGrpSpPr>
          <p:cNvPr id="3" name="Group 5"/>
          <p:cNvGrpSpPr/>
          <p:nvPr/>
        </p:nvGrpSpPr>
        <p:grpSpPr>
          <a:xfrm>
            <a:off x="5334000" y="1752600"/>
            <a:ext cx="2590800" cy="1447800"/>
            <a:chOff x="6248400" y="4191000"/>
            <a:chExt cx="2590800" cy="1447800"/>
          </a:xfrm>
        </p:grpSpPr>
        <p:sp>
          <p:nvSpPr>
            <p:cNvPr id="7" name="Cloud Callout 6"/>
            <p:cNvSpPr/>
            <p:nvPr/>
          </p:nvSpPr>
          <p:spPr>
            <a:xfrm flipH="1">
              <a:off x="6248400" y="4191000"/>
              <a:ext cx="2590800" cy="1447800"/>
            </a:xfrm>
            <a:prstGeom prst="cloudCallou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flipH="1">
              <a:off x="6553200" y="4267200"/>
              <a:ext cx="1981200" cy="1200329"/>
            </a:xfrm>
            <a:prstGeom prst="rect">
              <a:avLst/>
            </a:prstGeom>
            <a:noFill/>
          </p:spPr>
          <p:txBody>
            <a:bodyPr wrap="square" rtlCol="0">
              <a:spAutoFit/>
            </a:bodyPr>
            <a:lstStyle/>
            <a:p>
              <a:pPr algn="ctr"/>
              <a:r>
                <a:rPr lang="en-US" sz="2400" dirty="0" smtClean="0">
                  <a:latin typeface="Times New Roman" pitchFamily="18" charset="0"/>
                  <a:cs typeface="Times New Roman" pitchFamily="18" charset="0"/>
                </a:rPr>
                <a:t>You can’t do operations like us!</a:t>
              </a:r>
              <a:endParaRPr lang="en-US" sz="2400" dirty="0">
                <a:latin typeface="Times New Roman" pitchFamily="18" charset="0"/>
                <a:cs typeface="Times New Roman" pitchFamily="18" charset="0"/>
              </a:endParaRPr>
            </a:p>
          </p:txBody>
        </p:sp>
      </p:grpSp>
      <p:grpSp>
        <p:nvGrpSpPr>
          <p:cNvPr id="4" name="Group 10"/>
          <p:cNvGrpSpPr/>
          <p:nvPr/>
        </p:nvGrpSpPr>
        <p:grpSpPr>
          <a:xfrm>
            <a:off x="1676400" y="1524000"/>
            <a:ext cx="2438400" cy="1447800"/>
            <a:chOff x="4762500" y="4176485"/>
            <a:chExt cx="2657231" cy="1309914"/>
          </a:xfrm>
        </p:grpSpPr>
        <p:sp>
          <p:nvSpPr>
            <p:cNvPr id="12" name="Cloud Callout 11"/>
            <p:cNvSpPr/>
            <p:nvPr/>
          </p:nvSpPr>
          <p:spPr>
            <a:xfrm>
              <a:off x="4762500" y="4176485"/>
              <a:ext cx="2657231" cy="1309914"/>
            </a:xfrm>
            <a:prstGeom prst="cloudCallou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4928577" y="4383314"/>
              <a:ext cx="2286000" cy="751854"/>
            </a:xfrm>
            <a:prstGeom prst="rect">
              <a:avLst/>
            </a:prstGeom>
            <a:noFill/>
          </p:spPr>
          <p:txBody>
            <a:bodyPr wrap="square" rtlCol="0">
              <a:spAutoFit/>
            </a:bodyPr>
            <a:lstStyle/>
            <a:p>
              <a:pPr algn="ctr"/>
              <a:r>
                <a:rPr lang="en-US" sz="2400" dirty="0" smtClean="0">
                  <a:latin typeface="Times New Roman" pitchFamily="18" charset="0"/>
                  <a:cs typeface="Times New Roman" pitchFamily="18" charset="0"/>
                </a:rPr>
                <a:t>You can’t even be graphed!</a:t>
              </a:r>
              <a:endParaRPr lang="en-US" sz="2400" dirty="0">
                <a:latin typeface="Times New Roman" pitchFamily="18" charset="0"/>
                <a:cs typeface="Times New Roman" pitchFamily="18" charset="0"/>
              </a:endParaRPr>
            </a:p>
          </p:txBody>
        </p:sp>
      </p:grpSp>
      <p:grpSp>
        <p:nvGrpSpPr>
          <p:cNvPr id="6" name="Group 13"/>
          <p:cNvGrpSpPr/>
          <p:nvPr/>
        </p:nvGrpSpPr>
        <p:grpSpPr>
          <a:xfrm>
            <a:off x="3276600" y="4114800"/>
            <a:ext cx="2438400" cy="1371600"/>
            <a:chOff x="4953000" y="4245427"/>
            <a:chExt cx="2438400" cy="1240971"/>
          </a:xfrm>
        </p:grpSpPr>
        <p:sp>
          <p:nvSpPr>
            <p:cNvPr id="15" name="Cloud Callout 14"/>
            <p:cNvSpPr/>
            <p:nvPr/>
          </p:nvSpPr>
          <p:spPr>
            <a:xfrm>
              <a:off x="4953000" y="4245427"/>
              <a:ext cx="2438400" cy="1240971"/>
            </a:xfrm>
            <a:prstGeom prst="cloudCallou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5105400" y="4452256"/>
              <a:ext cx="2133600" cy="751854"/>
            </a:xfrm>
            <a:prstGeom prst="rect">
              <a:avLst/>
            </a:prstGeom>
            <a:noFill/>
          </p:spPr>
          <p:txBody>
            <a:bodyPr wrap="square" rtlCol="0">
              <a:spAutoFit/>
            </a:bodyPr>
            <a:lstStyle/>
            <a:p>
              <a:pPr algn="ctr"/>
              <a:r>
                <a:rPr lang="en-US" sz="2400" dirty="0" smtClean="0">
                  <a:latin typeface="Times New Roman" pitchFamily="18" charset="0"/>
                  <a:cs typeface="Times New Roman" pitchFamily="18" charset="0"/>
                </a:rPr>
                <a:t>No one will ever use you!</a:t>
              </a:r>
              <a:endParaRPr lang="en-US" sz="2400" dirty="0">
                <a:latin typeface="Times New Roman" pitchFamily="18" charset="0"/>
                <a:cs typeface="Times New Roman" pitchFamily="18" charset="0"/>
              </a:endParaRPr>
            </a:p>
          </p:txBody>
        </p:sp>
      </p:grpSp>
      <p:pic>
        <p:nvPicPr>
          <p:cNvPr id="22530" name="Picture 2" descr="C:\Users\Jennifer\AppData\Local\Microsoft\Windows\Temporary Internet Files\Content.IE5\NWX866SM\MC900340004[1].wmf"/>
          <p:cNvPicPr>
            <a:picLocks noChangeAspect="1" noChangeArrowheads="1"/>
          </p:cNvPicPr>
          <p:nvPr/>
        </p:nvPicPr>
        <p:blipFill>
          <a:blip r:embed="rId3" cstate="print"/>
          <a:srcRect/>
          <a:stretch>
            <a:fillRect/>
          </a:stretch>
        </p:blipFill>
        <p:spPr bwMode="auto">
          <a:xfrm>
            <a:off x="2286000" y="5105400"/>
            <a:ext cx="1144829" cy="1569572"/>
          </a:xfrm>
          <a:prstGeom prst="rect">
            <a:avLst/>
          </a:prstGeom>
          <a:noFill/>
        </p:spPr>
      </p:pic>
      <p:pic>
        <p:nvPicPr>
          <p:cNvPr id="22531" name="Picture 3" descr="C:\Users\Jennifer\AppData\Local\Microsoft\Windows\Temporary Internet Files\Content.IE5\EW3PM746\MC900340000[2].wmf"/>
          <p:cNvPicPr>
            <a:picLocks noChangeAspect="1" noChangeArrowheads="1"/>
          </p:cNvPicPr>
          <p:nvPr/>
        </p:nvPicPr>
        <p:blipFill>
          <a:blip r:embed="rId4" cstate="print"/>
          <a:srcRect/>
          <a:stretch>
            <a:fillRect/>
          </a:stretch>
        </p:blipFill>
        <p:spPr bwMode="auto">
          <a:xfrm>
            <a:off x="1143000" y="2971800"/>
            <a:ext cx="1087526" cy="1243796"/>
          </a:xfrm>
          <a:prstGeom prst="rect">
            <a:avLst/>
          </a:prstGeom>
          <a:noFill/>
        </p:spPr>
      </p:pic>
      <p:pic>
        <p:nvPicPr>
          <p:cNvPr id="22532" name="Picture 4" descr="C:\Users\Jennifer\AppData\Local\Microsoft\Windows\Temporary Internet Files\Content.IE5\NWX866SM\MC900340008[1].wmf"/>
          <p:cNvPicPr>
            <a:picLocks noChangeAspect="1" noChangeArrowheads="1"/>
          </p:cNvPicPr>
          <p:nvPr/>
        </p:nvPicPr>
        <p:blipFill>
          <a:blip r:embed="rId5" cstate="print"/>
          <a:srcRect/>
          <a:stretch>
            <a:fillRect/>
          </a:stretch>
        </p:blipFill>
        <p:spPr bwMode="auto">
          <a:xfrm flipH="1">
            <a:off x="7315200" y="3200400"/>
            <a:ext cx="1301620" cy="13716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down)">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06514"/>
            <a:ext cx="9144000" cy="707886"/>
          </a:xfrm>
          <a:prstGeom prst="rect">
            <a:avLst/>
          </a:prstGeom>
          <a:noFill/>
        </p:spPr>
        <p:txBody>
          <a:bodyPr wrap="square" lIns="91440" tIns="45720" rIns="91440" bIns="45720">
            <a:spAutoFit/>
          </a:bodyPr>
          <a:lstStyle/>
          <a:p>
            <a:pPr algn="ctr"/>
            <a:r>
              <a:rPr lang="en-US" sz="4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Little </a:t>
            </a:r>
            <a:r>
              <a:rPr lang="en-US" sz="40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i</a:t>
            </a:r>
            <a:r>
              <a:rPr lang="en-US" sz="4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went back to Number One.</a:t>
            </a:r>
            <a:endParaRPr lang="en-US" sz="40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p:txBody>
      </p:sp>
      <p:pic>
        <p:nvPicPr>
          <p:cNvPr id="5" name="Picture 3" descr="C:\Users\Jennifer\AppData\Local\Microsoft\Windows\Temporary Internet Files\Content.IE5\1OPQ1093\MC900339964[1].wmf"/>
          <p:cNvPicPr>
            <a:picLocks noChangeAspect="1" noChangeArrowheads="1"/>
          </p:cNvPicPr>
          <p:nvPr/>
        </p:nvPicPr>
        <p:blipFill>
          <a:blip r:embed="rId2" cstate="print"/>
          <a:srcRect/>
          <a:stretch>
            <a:fillRect/>
          </a:stretch>
        </p:blipFill>
        <p:spPr bwMode="auto">
          <a:xfrm>
            <a:off x="7696200" y="4288231"/>
            <a:ext cx="534010" cy="893369"/>
          </a:xfrm>
          <a:prstGeom prst="rect">
            <a:avLst/>
          </a:prstGeom>
          <a:noFill/>
        </p:spPr>
      </p:pic>
      <p:grpSp>
        <p:nvGrpSpPr>
          <p:cNvPr id="3" name="Group 5"/>
          <p:cNvGrpSpPr/>
          <p:nvPr/>
        </p:nvGrpSpPr>
        <p:grpSpPr>
          <a:xfrm>
            <a:off x="5562600" y="2971800"/>
            <a:ext cx="2590800" cy="1240231"/>
            <a:chOff x="5943600" y="4322369"/>
            <a:chExt cx="2590800" cy="1240231"/>
          </a:xfrm>
        </p:grpSpPr>
        <p:sp>
          <p:nvSpPr>
            <p:cNvPr id="7" name="Cloud Callout 6"/>
            <p:cNvSpPr/>
            <p:nvPr/>
          </p:nvSpPr>
          <p:spPr>
            <a:xfrm flipH="1">
              <a:off x="5943600" y="4322369"/>
              <a:ext cx="2590800" cy="1240231"/>
            </a:xfrm>
            <a:prstGeom prst="cloudCallou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flipH="1">
              <a:off x="6248400" y="4474769"/>
              <a:ext cx="1905000" cy="830997"/>
            </a:xfrm>
            <a:prstGeom prst="rect">
              <a:avLst/>
            </a:prstGeom>
            <a:noFill/>
          </p:spPr>
          <p:txBody>
            <a:bodyPr wrap="square" rtlCol="0">
              <a:spAutoFit/>
            </a:bodyPr>
            <a:lstStyle/>
            <a:p>
              <a:pPr algn="ctr"/>
              <a:r>
                <a:rPr lang="en-US" sz="2400" dirty="0" smtClean="0">
                  <a:latin typeface="Times New Roman" pitchFamily="18" charset="0"/>
                  <a:cs typeface="Times New Roman" pitchFamily="18" charset="0"/>
                </a:rPr>
                <a:t>Is this true, Number One?</a:t>
              </a:r>
              <a:endParaRPr lang="en-US" sz="2400" dirty="0">
                <a:latin typeface="Times New Roman" pitchFamily="18" charset="0"/>
                <a:cs typeface="Times New Roman" pitchFamily="18" charset="0"/>
              </a:endParaRPr>
            </a:p>
          </p:txBody>
        </p:sp>
      </p:grpSp>
      <p:pic>
        <p:nvPicPr>
          <p:cNvPr id="9" name="Picture 13" descr="C:\Users\Jennifer\AppData\Local\Microsoft\Windows\Temporary Internet Files\Content.IE5\EW3PM746\MC900326090[1].wmf"/>
          <p:cNvPicPr>
            <a:picLocks noChangeAspect="1" noChangeArrowheads="1"/>
          </p:cNvPicPr>
          <p:nvPr/>
        </p:nvPicPr>
        <p:blipFill>
          <a:blip r:embed="rId3" cstate="print"/>
          <a:srcRect/>
          <a:stretch>
            <a:fillRect/>
          </a:stretch>
        </p:blipFill>
        <p:spPr bwMode="auto">
          <a:xfrm flipH="1">
            <a:off x="381000" y="2971800"/>
            <a:ext cx="1441590" cy="1981200"/>
          </a:xfrm>
          <a:prstGeom prst="rect">
            <a:avLst/>
          </a:prstGeom>
          <a:noFill/>
        </p:spPr>
      </p:pic>
      <p:grpSp>
        <p:nvGrpSpPr>
          <p:cNvPr id="4" name="Group 10"/>
          <p:cNvGrpSpPr/>
          <p:nvPr/>
        </p:nvGrpSpPr>
        <p:grpSpPr>
          <a:xfrm>
            <a:off x="762000" y="1371600"/>
            <a:ext cx="3429000" cy="1600200"/>
            <a:chOff x="4762500" y="4038600"/>
            <a:chExt cx="3238500" cy="1447800"/>
          </a:xfrm>
        </p:grpSpPr>
        <p:sp>
          <p:nvSpPr>
            <p:cNvPr id="12" name="Cloud Callout 11"/>
            <p:cNvSpPr/>
            <p:nvPr/>
          </p:nvSpPr>
          <p:spPr>
            <a:xfrm>
              <a:off x="4762500" y="4038600"/>
              <a:ext cx="3238500" cy="1447800"/>
            </a:xfrm>
            <a:prstGeom prst="cloudCallou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4889500" y="4176486"/>
              <a:ext cx="3048000" cy="1086012"/>
            </a:xfrm>
            <a:prstGeom prst="rect">
              <a:avLst/>
            </a:prstGeom>
            <a:noFill/>
          </p:spPr>
          <p:txBody>
            <a:bodyPr wrap="square" rtlCol="0">
              <a:spAutoFit/>
            </a:bodyPr>
            <a:lstStyle/>
            <a:p>
              <a:pPr algn="ctr"/>
              <a:r>
                <a:rPr lang="en-US" sz="2400" dirty="0" smtClean="0">
                  <a:latin typeface="Times New Roman" pitchFamily="18" charset="0"/>
                  <a:cs typeface="Times New Roman" pitchFamily="18" charset="0"/>
                </a:rPr>
                <a:t>Of course not!  We simply need to teach you your rules.</a:t>
              </a:r>
              <a:endParaRPr lang="en-US" sz="2400" dirty="0">
                <a:latin typeface="Times New Roman" pitchFamily="18" charset="0"/>
                <a:cs typeface="Times New Roman" pitchFamily="18" charset="0"/>
              </a:endParaRPr>
            </a:p>
          </p:txBody>
        </p:sp>
      </p:grpSp>
      <p:sp>
        <p:nvSpPr>
          <p:cNvPr id="18" name="Rectangle 17"/>
          <p:cNvSpPr/>
          <p:nvPr/>
        </p:nvSpPr>
        <p:spPr>
          <a:xfrm>
            <a:off x="0" y="5692914"/>
            <a:ext cx="9144000" cy="707886"/>
          </a:xfrm>
          <a:prstGeom prst="rect">
            <a:avLst/>
          </a:prstGeom>
          <a:noFill/>
        </p:spPr>
        <p:txBody>
          <a:bodyPr wrap="square" lIns="91440" tIns="45720" rIns="91440" bIns="45720">
            <a:spAutoFit/>
          </a:bodyPr>
          <a:lstStyle/>
          <a:p>
            <a:pPr algn="ctr"/>
            <a:r>
              <a:rPr lang="en-US" sz="4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So, the training of Little </a:t>
            </a:r>
            <a:r>
              <a:rPr lang="en-US" sz="40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i</a:t>
            </a:r>
            <a:r>
              <a:rPr lang="en-US" sz="4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began!</a:t>
            </a:r>
            <a:endParaRPr lang="en-US" sz="40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nodeType="clickEffect">
                                  <p:stCondLst>
                                    <p:cond delay="0"/>
                                  </p:stCondLst>
                                  <p:childTnLst>
                                    <p:animEffect transition="out" filter="fade">
                                      <p:cBhvr>
                                        <p:cTn id="11" dur="2000"/>
                                        <p:tgtEl>
                                          <p:spTgt spid="3"/>
                                        </p:tgtEl>
                                      </p:cBhvr>
                                    </p:animEffect>
                                    <p:set>
                                      <p:cBhvr>
                                        <p:cTn id="12" dur="1" fill="hold">
                                          <p:stCondLst>
                                            <p:cond delay="1999"/>
                                          </p:stCondLst>
                                        </p:cTn>
                                        <p:tgtEl>
                                          <p:spTgt spid="3"/>
                                        </p:tgtEl>
                                        <p:attrNameLst>
                                          <p:attrName>style.visibility</p:attrName>
                                        </p:attrNameLst>
                                      </p:cBhvr>
                                      <p:to>
                                        <p:strVal val="hidden"/>
                                      </p:to>
                                    </p:set>
                                  </p:childTnLst>
                                </p:cTn>
                              </p:par>
                            </p:childTnLst>
                          </p:cTn>
                        </p:par>
                        <p:par>
                          <p:cTn id="13" fill="hold">
                            <p:stCondLst>
                              <p:cond delay="2000"/>
                            </p:stCondLst>
                            <p:childTnLst>
                              <p:par>
                                <p:cTn id="14" presetID="22" presetClass="entr" presetSubtype="4" fill="hold" nodeType="after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wipe(down)">
                                      <p:cBhvr>
                                        <p:cTn id="16" dur="500"/>
                                        <p:tgtEl>
                                          <p:spTgt spid="4"/>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xit" presetSubtype="0" fill="hold" nodeType="clickEffect">
                                  <p:stCondLst>
                                    <p:cond delay="0"/>
                                  </p:stCondLst>
                                  <p:childTnLst>
                                    <p:animEffect transition="out" filter="fade">
                                      <p:cBhvr>
                                        <p:cTn id="20" dur="2000"/>
                                        <p:tgtEl>
                                          <p:spTgt spid="4"/>
                                        </p:tgtEl>
                                      </p:cBhvr>
                                    </p:animEffect>
                                    <p:set>
                                      <p:cBhvr>
                                        <p:cTn id="21" dur="1" fill="hold">
                                          <p:stCondLst>
                                            <p:cond delay="1999"/>
                                          </p:stCondLst>
                                        </p:cTn>
                                        <p:tgtEl>
                                          <p:spTgt spid="4"/>
                                        </p:tgtEl>
                                        <p:attrNameLst>
                                          <p:attrName>style.visibility</p:attrName>
                                        </p:attrNameLst>
                                      </p:cBhvr>
                                      <p:to>
                                        <p:strVal val="hidden"/>
                                      </p:to>
                                    </p:set>
                                  </p:childTnLst>
                                </p:cTn>
                              </p:par>
                            </p:childTnLst>
                          </p:cTn>
                        </p:par>
                        <p:par>
                          <p:cTn id="22" fill="hold">
                            <p:stCondLst>
                              <p:cond delay="2000"/>
                            </p:stCondLst>
                            <p:childTnLst>
                              <p:par>
                                <p:cTn id="23" presetID="2" presetClass="entr" presetSubtype="8" fill="hold" grpId="0" nodeType="afterEffect">
                                  <p:stCondLst>
                                    <p:cond delay="0"/>
                                  </p:stCondLst>
                                  <p:childTnLst>
                                    <p:set>
                                      <p:cBhvr>
                                        <p:cTn id="24" dur="1" fill="hold">
                                          <p:stCondLst>
                                            <p:cond delay="0"/>
                                          </p:stCondLst>
                                        </p:cTn>
                                        <p:tgtEl>
                                          <p:spTgt spid="18"/>
                                        </p:tgtEl>
                                        <p:attrNameLst>
                                          <p:attrName>style.visibility</p:attrName>
                                        </p:attrNameLst>
                                      </p:cBhvr>
                                      <p:to>
                                        <p:strVal val="visible"/>
                                      </p:to>
                                    </p:set>
                                    <p:anim calcmode="lin" valueType="num">
                                      <p:cBhvr additive="base">
                                        <p:cTn id="25" dur="500" fill="hold"/>
                                        <p:tgtEl>
                                          <p:spTgt spid="18"/>
                                        </p:tgtEl>
                                        <p:attrNameLst>
                                          <p:attrName>ppt_x</p:attrName>
                                        </p:attrNameLst>
                                      </p:cBhvr>
                                      <p:tavLst>
                                        <p:tav tm="0">
                                          <p:val>
                                            <p:strVal val="0-#ppt_w/2"/>
                                          </p:val>
                                        </p:tav>
                                        <p:tav tm="100000">
                                          <p:val>
                                            <p:strVal val="#ppt_x"/>
                                          </p:val>
                                        </p:tav>
                                      </p:tavLst>
                                    </p:anim>
                                    <p:anim calcmode="lin" valueType="num">
                                      <p:cBhvr additive="base">
                                        <p:cTn id="26" dur="500" fill="hold"/>
                                        <p:tgtEl>
                                          <p:spTgt spid="1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1333500" y="2438400"/>
          <a:ext cx="6477000" cy="3581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6" name="Group 5"/>
          <p:cNvGrpSpPr/>
          <p:nvPr/>
        </p:nvGrpSpPr>
        <p:grpSpPr>
          <a:xfrm>
            <a:off x="2309108" y="112847"/>
            <a:ext cx="4525785" cy="649153"/>
            <a:chOff x="2057400" y="73378"/>
            <a:chExt cx="4525785" cy="649153"/>
          </a:xfrm>
        </p:grpSpPr>
        <p:sp>
          <p:nvSpPr>
            <p:cNvPr id="54274" name="Rectangle 2"/>
            <p:cNvSpPr>
              <a:spLocks noChangeArrowheads="1"/>
            </p:cNvSpPr>
            <p:nvPr/>
          </p:nvSpPr>
          <p:spPr bwMode="auto">
            <a:xfrm>
              <a:off x="2057400" y="76200"/>
              <a:ext cx="3365024" cy="64633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imaginary unit</a:t>
              </a:r>
              <a:r>
                <a:rPr kumimoji="0" lang="en-US" sz="3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en-US" sz="36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54273" name="Object 1"/>
            <p:cNvGraphicFramePr>
              <a:graphicFrameLocks noChangeAspect="1"/>
            </p:cNvGraphicFramePr>
            <p:nvPr/>
          </p:nvGraphicFramePr>
          <p:xfrm>
            <a:off x="5246510" y="73378"/>
            <a:ext cx="1336675" cy="525905"/>
          </p:xfrm>
          <a:graphic>
            <a:graphicData uri="http://schemas.openxmlformats.org/presentationml/2006/ole">
              <p:oleObj spid="_x0000_s54273" name="Equation" r:id="rId8" imgW="482600" imgH="190500" progId="Equation.3">
                <p:embed/>
              </p:oleObj>
            </a:graphicData>
          </a:graphic>
        </p:graphicFrame>
      </p:grpSp>
      <p:sp>
        <p:nvSpPr>
          <p:cNvPr id="54275" name="Rectangle 3"/>
          <p:cNvSpPr>
            <a:spLocks noChangeArrowheads="1"/>
          </p:cNvSpPr>
          <p:nvPr/>
        </p:nvSpPr>
        <p:spPr bwMode="auto">
          <a:xfrm>
            <a:off x="1295400" y="838200"/>
            <a:ext cx="6340197" cy="120032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standard form</a:t>
            </a:r>
            <a:r>
              <a:rPr kumimoji="0" lang="en-US" sz="3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36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 + bi</a:t>
            </a:r>
            <a:endParaRPr kumimoji="0" lang="en-US" sz="3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36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rPr>
              <a:t>**</a:t>
            </a:r>
            <a:r>
              <a:rPr kumimoji="0" lang="en-US" sz="3600" b="0" i="0" u="sng"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rPr>
              <a:t>Real</a:t>
            </a:r>
            <a:r>
              <a:rPr kumimoji="0" lang="en-US" sz="3600" b="0" i="0" u="none" strike="noStrike" cap="none" normalizeH="0" baseline="0" dirty="0" smtClean="0">
                <a:ln>
                  <a:noFill/>
                </a:ln>
                <a:solidFill>
                  <a:srgbClr val="000000"/>
                </a:solidFill>
                <a:effectLst/>
                <a:latin typeface="Times New Roman" pitchFamily="18" charset="0"/>
                <a:ea typeface="MS PGothic" pitchFamily="34" charset="-128"/>
                <a:cs typeface="Times New Roman" pitchFamily="18" charset="0"/>
              </a:rPr>
              <a:t> numbers always go first!!</a:t>
            </a:r>
            <a:endParaRPr kumimoji="0" lang="en-US"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graphicEl>
                                              <a:dgm id="{4467AAF2-6E1D-4E28-89FC-5BE99FADD6B3}"/>
                                            </p:graphicEl>
                                          </p:spTgt>
                                        </p:tgtEl>
                                        <p:attrNameLst>
                                          <p:attrName>style.visibility</p:attrName>
                                        </p:attrNameLst>
                                      </p:cBhvr>
                                      <p:to>
                                        <p:strVal val="visible"/>
                                      </p:to>
                                    </p:set>
                                    <p:anim calcmode="lin" valueType="num">
                                      <p:cBhvr additive="base">
                                        <p:cTn id="7" dur="500" fill="hold"/>
                                        <p:tgtEl>
                                          <p:spTgt spid="2">
                                            <p:graphicEl>
                                              <a:dgm id="{4467AAF2-6E1D-4E28-89FC-5BE99FADD6B3}"/>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graphicEl>
                                              <a:dgm id="{4467AAF2-6E1D-4E28-89FC-5BE99FADD6B3}"/>
                                            </p:graphic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graphicEl>
                                              <a:dgm id="{8A41DDEB-7032-4497-BF38-5CFCB3E3E44D}"/>
                                            </p:graphicEl>
                                          </p:spTgt>
                                        </p:tgtEl>
                                        <p:attrNameLst>
                                          <p:attrName>style.visibility</p:attrName>
                                        </p:attrNameLst>
                                      </p:cBhvr>
                                      <p:to>
                                        <p:strVal val="visible"/>
                                      </p:to>
                                    </p:set>
                                    <p:anim calcmode="lin" valueType="num">
                                      <p:cBhvr additive="base">
                                        <p:cTn id="11" dur="500" fill="hold"/>
                                        <p:tgtEl>
                                          <p:spTgt spid="2">
                                            <p:graphicEl>
                                              <a:dgm id="{8A41DDEB-7032-4497-BF38-5CFCB3E3E44D}"/>
                                            </p:graphic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graphicEl>
                                              <a:dgm id="{8A41DDEB-7032-4497-BF38-5CFCB3E3E44D}"/>
                                            </p:graphic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graphicEl>
                                              <a:dgm id="{8FD56F24-703F-411F-8544-944A81505CE7}"/>
                                            </p:graphicEl>
                                          </p:spTgt>
                                        </p:tgtEl>
                                        <p:attrNameLst>
                                          <p:attrName>style.visibility</p:attrName>
                                        </p:attrNameLst>
                                      </p:cBhvr>
                                      <p:to>
                                        <p:strVal val="visible"/>
                                      </p:to>
                                    </p:set>
                                    <p:anim calcmode="lin" valueType="num">
                                      <p:cBhvr additive="base">
                                        <p:cTn id="17" dur="500" fill="hold"/>
                                        <p:tgtEl>
                                          <p:spTgt spid="2">
                                            <p:graphicEl>
                                              <a:dgm id="{8FD56F24-703F-411F-8544-944A81505CE7}"/>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graphicEl>
                                              <a:dgm id="{8FD56F24-703F-411F-8544-944A81505CE7}"/>
                                            </p:graphic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graphicEl>
                                              <a:dgm id="{653E08D5-AD47-415E-B45F-5A2E3B49FF5F}"/>
                                            </p:graphicEl>
                                          </p:spTgt>
                                        </p:tgtEl>
                                        <p:attrNameLst>
                                          <p:attrName>style.visibility</p:attrName>
                                        </p:attrNameLst>
                                      </p:cBhvr>
                                      <p:to>
                                        <p:strVal val="visible"/>
                                      </p:to>
                                    </p:set>
                                    <p:anim calcmode="lin" valueType="num">
                                      <p:cBhvr additive="base">
                                        <p:cTn id="21" dur="500" fill="hold"/>
                                        <p:tgtEl>
                                          <p:spTgt spid="2">
                                            <p:graphicEl>
                                              <a:dgm id="{653E08D5-AD47-415E-B45F-5A2E3B49FF5F}"/>
                                            </p:graphic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graphicEl>
                                              <a:dgm id="{653E08D5-AD47-415E-B45F-5A2E3B49FF5F}"/>
                                            </p:graphic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graphicEl>
                                              <a:dgm id="{5C401C5D-366E-45B5-B926-2CEB572ECBDB}"/>
                                            </p:graphicEl>
                                          </p:spTgt>
                                        </p:tgtEl>
                                        <p:attrNameLst>
                                          <p:attrName>style.visibility</p:attrName>
                                        </p:attrNameLst>
                                      </p:cBhvr>
                                      <p:to>
                                        <p:strVal val="visible"/>
                                      </p:to>
                                    </p:set>
                                    <p:anim calcmode="lin" valueType="num">
                                      <p:cBhvr additive="base">
                                        <p:cTn id="27" dur="500" fill="hold"/>
                                        <p:tgtEl>
                                          <p:spTgt spid="2">
                                            <p:graphicEl>
                                              <a:dgm id="{5C401C5D-366E-45B5-B926-2CEB572ECBDB}"/>
                                            </p:graphic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graphicEl>
                                              <a:dgm id="{5C401C5D-366E-45B5-B926-2CEB572ECBDB}"/>
                                            </p:graphic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
                                            <p:graphicEl>
                                              <a:dgm id="{D362E84C-4C87-4949-BAD1-B1F670FDA4D8}"/>
                                            </p:graphicEl>
                                          </p:spTgt>
                                        </p:tgtEl>
                                        <p:attrNameLst>
                                          <p:attrName>style.visibility</p:attrName>
                                        </p:attrNameLst>
                                      </p:cBhvr>
                                      <p:to>
                                        <p:strVal val="visible"/>
                                      </p:to>
                                    </p:set>
                                    <p:anim calcmode="lin" valueType="num">
                                      <p:cBhvr additive="base">
                                        <p:cTn id="31" dur="500" fill="hold"/>
                                        <p:tgtEl>
                                          <p:spTgt spid="2">
                                            <p:graphicEl>
                                              <a:dgm id="{D362E84C-4C87-4949-BAD1-B1F670FDA4D8}"/>
                                            </p:graphic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graphicEl>
                                              <a:dgm id="{D362E84C-4C87-4949-BAD1-B1F670FDA4D8}"/>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uiExpand="1">
        <p:bldSub>
          <a:bldDgm bld="one"/>
        </p:bldSub>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Rectangle 4"/>
          <p:cNvSpPr>
            <a:spLocks noGrp="1" noChangeArrowheads="1"/>
          </p:cNvSpPr>
          <p:nvPr>
            <p:ph type="body" sz="half" idx="1"/>
          </p:nvPr>
        </p:nvSpPr>
        <p:spPr/>
        <p:txBody>
          <a:bodyPr>
            <a:normAutofit/>
          </a:bodyPr>
          <a:lstStyle/>
          <a:p>
            <a:pPr eaLnBrk="1" hangingPunct="1">
              <a:buFontTx/>
              <a:buNone/>
            </a:pPr>
            <a:r>
              <a:rPr lang="en-US" sz="4400" dirty="0" smtClean="0">
                <a:latin typeface="Times New Roman" pitchFamily="18" charset="0"/>
                <a:cs typeface="Times New Roman" pitchFamily="18" charset="0"/>
              </a:rPr>
              <a:t>1.    </a:t>
            </a:r>
            <a:endParaRPr lang="en-US" sz="4400" dirty="0" smtClean="0">
              <a:latin typeface="Times New Roman" pitchFamily="18" charset="0"/>
              <a:cs typeface="Times New Roman" pitchFamily="18" charset="0"/>
            </a:endParaRPr>
          </a:p>
          <a:p>
            <a:pPr eaLnBrk="1" hangingPunct="1">
              <a:buFontTx/>
              <a:buNone/>
            </a:pPr>
            <a:endParaRPr lang="en-US" sz="4400" dirty="0" smtClean="0">
              <a:latin typeface="Times New Roman" pitchFamily="18" charset="0"/>
              <a:cs typeface="Times New Roman" pitchFamily="18" charset="0"/>
            </a:endParaRPr>
          </a:p>
        </p:txBody>
      </p:sp>
      <p:sp>
        <p:nvSpPr>
          <p:cNvPr id="33804" name="Text Box 12"/>
          <p:cNvSpPr txBox="1">
            <a:spLocks noChangeArrowheads="1"/>
          </p:cNvSpPr>
          <p:nvPr/>
        </p:nvSpPr>
        <p:spPr bwMode="auto">
          <a:xfrm>
            <a:off x="457200" y="3733800"/>
            <a:ext cx="3048000" cy="769441"/>
          </a:xfrm>
          <a:prstGeom prst="rect">
            <a:avLst/>
          </a:prstGeom>
          <a:noFill/>
          <a:ln w="38100">
            <a:noFill/>
            <a:miter lim="800000"/>
            <a:headEnd/>
            <a:tailEnd/>
          </a:ln>
        </p:spPr>
        <p:txBody>
          <a:bodyPr>
            <a:spAutoFit/>
          </a:bodyPr>
          <a:lstStyle/>
          <a:p>
            <a:pPr>
              <a:spcBef>
                <a:spcPct val="50000"/>
              </a:spcBef>
            </a:pPr>
            <a:r>
              <a:rPr lang="en-US" sz="4400" dirty="0" smtClean="0">
                <a:latin typeface="Times New Roman" pitchFamily="18" charset="0"/>
                <a:cs typeface="Times New Roman" pitchFamily="18" charset="0"/>
              </a:rPr>
              <a:t>3.  </a:t>
            </a:r>
            <a:endParaRPr lang="en-US" sz="4400" dirty="0">
              <a:latin typeface="Times New Roman" pitchFamily="18" charset="0"/>
              <a:cs typeface="Times New Roman" pitchFamily="18" charset="0"/>
            </a:endParaRPr>
          </a:p>
        </p:txBody>
      </p:sp>
      <p:sp>
        <p:nvSpPr>
          <p:cNvPr id="10" name="Title 9"/>
          <p:cNvSpPr>
            <a:spLocks noGrp="1"/>
          </p:cNvSpPr>
          <p:nvPr>
            <p:ph type="title"/>
          </p:nvPr>
        </p:nvSpPr>
        <p:spPr>
          <a:xfrm>
            <a:off x="442913" y="103188"/>
            <a:ext cx="8243887" cy="811212"/>
          </a:xfrm>
        </p:spPr>
        <p:txBody>
          <a:bodyPr>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r>
              <a:rPr lang="en-US"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imes New Roman" pitchFamily="18" charset="0"/>
                <a:cs typeface="Times New Roman" pitchFamily="18" charset="0"/>
              </a:rPr>
              <a:t>Examples</a:t>
            </a:r>
            <a:endParaRPr lang="en-US"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imes New Roman" pitchFamily="18" charset="0"/>
              <a:cs typeface="Times New Roman" pitchFamily="18" charset="0"/>
            </a:endParaRPr>
          </a:p>
        </p:txBody>
      </p:sp>
      <p:pic>
        <p:nvPicPr>
          <p:cNvPr id="30724" name="Picture 4"/>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219200" y="1447800"/>
            <a:ext cx="1533525" cy="1543050"/>
          </a:xfrm>
          <a:prstGeom prst="rect">
            <a:avLst/>
          </a:prstGeom>
          <a:noFill/>
        </p:spPr>
      </p:pic>
      <p:pic>
        <p:nvPicPr>
          <p:cNvPr id="30727" name="Picture 7"/>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295400" y="3619500"/>
            <a:ext cx="1866900" cy="1533525"/>
          </a:xfrm>
          <a:prstGeom prst="rect">
            <a:avLst/>
          </a:prstGeom>
          <a:noFill/>
        </p:spPr>
      </p:pic>
      <p:sp>
        <p:nvSpPr>
          <p:cNvPr id="30729" name="Rectangle 9"/>
          <p:cNvSpPr>
            <a:spLocks noChangeArrowheads="1"/>
          </p:cNvSpPr>
          <p:nvPr/>
        </p:nvSpPr>
        <p:spPr bwMode="auto">
          <a:xfrm>
            <a:off x="0" y="19907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Rectangle 4"/>
          <p:cNvSpPr txBox="1">
            <a:spLocks noChangeArrowheads="1"/>
          </p:cNvSpPr>
          <p:nvPr/>
        </p:nvSpPr>
        <p:spPr>
          <a:xfrm>
            <a:off x="4495800" y="1600200"/>
            <a:ext cx="4038600" cy="445611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2.    </a:t>
            </a:r>
          </a:p>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US" sz="44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p:txBody>
      </p:sp>
      <p:sp>
        <p:nvSpPr>
          <p:cNvPr id="16" name="Text Box 12"/>
          <p:cNvSpPr txBox="1">
            <a:spLocks noChangeArrowheads="1"/>
          </p:cNvSpPr>
          <p:nvPr/>
        </p:nvSpPr>
        <p:spPr bwMode="auto">
          <a:xfrm>
            <a:off x="4495800" y="3733800"/>
            <a:ext cx="3048000" cy="769441"/>
          </a:xfrm>
          <a:prstGeom prst="rect">
            <a:avLst/>
          </a:prstGeom>
          <a:noFill/>
          <a:ln w="38100">
            <a:noFill/>
            <a:miter lim="800000"/>
            <a:headEnd/>
            <a:tailEnd/>
          </a:ln>
        </p:spPr>
        <p:txBody>
          <a:bodyPr>
            <a:spAutoFit/>
          </a:bodyPr>
          <a:lstStyle/>
          <a:p>
            <a:pPr>
              <a:spcBef>
                <a:spcPct val="50000"/>
              </a:spcBef>
            </a:pPr>
            <a:r>
              <a:rPr lang="en-US" sz="4400" dirty="0" smtClean="0">
                <a:latin typeface="Times New Roman" pitchFamily="18" charset="0"/>
                <a:cs typeface="Times New Roman" pitchFamily="18" charset="0"/>
              </a:rPr>
              <a:t>4.  </a:t>
            </a:r>
            <a:endParaRPr lang="en-US" sz="4400" dirty="0">
              <a:latin typeface="Times New Roman" pitchFamily="18" charset="0"/>
              <a:cs typeface="Times New Roman" pitchFamily="18" charset="0"/>
            </a:endParaRPr>
          </a:p>
        </p:txBody>
      </p:sp>
      <p:sp>
        <p:nvSpPr>
          <p:cNvPr id="30731"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30730" name="Picture 10"/>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5181600" y="1452563"/>
            <a:ext cx="1533525" cy="1533525"/>
          </a:xfrm>
          <a:prstGeom prst="rect">
            <a:avLst/>
          </a:prstGeom>
          <a:noFill/>
        </p:spPr>
      </p:pic>
      <p:sp>
        <p:nvSpPr>
          <p:cNvPr id="30732" name="Rectangle 12"/>
          <p:cNvSpPr>
            <a:spLocks noChangeArrowheads="1"/>
          </p:cNvSpPr>
          <p:nvPr/>
        </p:nvSpPr>
        <p:spPr bwMode="auto">
          <a:xfrm>
            <a:off x="0" y="19907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0734" name="Rectangle 1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30733" name="Picture 13"/>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5105400" y="3619500"/>
            <a:ext cx="2324100" cy="1533525"/>
          </a:xfrm>
          <a:prstGeom prst="rect">
            <a:avLst/>
          </a:prstGeom>
          <a:noFill/>
        </p:spPr>
      </p:pic>
      <p:sp>
        <p:nvSpPr>
          <p:cNvPr id="30735" name="Rectangle 15"/>
          <p:cNvSpPr>
            <a:spLocks noChangeArrowheads="1"/>
          </p:cNvSpPr>
          <p:nvPr/>
        </p:nvSpPr>
        <p:spPr bwMode="auto">
          <a:xfrm>
            <a:off x="0" y="19907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Rectangle 4"/>
          <p:cNvSpPr>
            <a:spLocks noGrp="1" noChangeArrowheads="1"/>
          </p:cNvSpPr>
          <p:nvPr>
            <p:ph type="body" sz="half" idx="1"/>
          </p:nvPr>
        </p:nvSpPr>
        <p:spPr/>
        <p:txBody>
          <a:bodyPr>
            <a:normAutofit/>
          </a:bodyPr>
          <a:lstStyle/>
          <a:p>
            <a:pPr eaLnBrk="1" hangingPunct="1">
              <a:buFontTx/>
              <a:buNone/>
            </a:pPr>
            <a:r>
              <a:rPr lang="en-US" sz="4400" dirty="0" smtClean="0">
                <a:latin typeface="Times New Roman" pitchFamily="18" charset="0"/>
                <a:cs typeface="Times New Roman" pitchFamily="18" charset="0"/>
              </a:rPr>
              <a:t>1.    </a:t>
            </a:r>
            <a:endParaRPr lang="en-US" sz="4400" dirty="0" smtClean="0">
              <a:latin typeface="Times New Roman" pitchFamily="18" charset="0"/>
              <a:cs typeface="Times New Roman" pitchFamily="18" charset="0"/>
            </a:endParaRPr>
          </a:p>
          <a:p>
            <a:pPr eaLnBrk="1" hangingPunct="1">
              <a:buFontTx/>
              <a:buNone/>
            </a:pPr>
            <a:endParaRPr lang="en-US" sz="4400" dirty="0" smtClean="0">
              <a:latin typeface="Times New Roman" pitchFamily="18" charset="0"/>
              <a:cs typeface="Times New Roman" pitchFamily="18" charset="0"/>
            </a:endParaRPr>
          </a:p>
        </p:txBody>
      </p:sp>
      <p:sp>
        <p:nvSpPr>
          <p:cNvPr id="33804" name="Text Box 12"/>
          <p:cNvSpPr txBox="1">
            <a:spLocks noChangeArrowheads="1"/>
          </p:cNvSpPr>
          <p:nvPr/>
        </p:nvSpPr>
        <p:spPr bwMode="auto">
          <a:xfrm>
            <a:off x="457200" y="3733800"/>
            <a:ext cx="3048000" cy="769441"/>
          </a:xfrm>
          <a:prstGeom prst="rect">
            <a:avLst/>
          </a:prstGeom>
          <a:noFill/>
          <a:ln w="38100">
            <a:noFill/>
            <a:miter lim="800000"/>
            <a:headEnd/>
            <a:tailEnd/>
          </a:ln>
        </p:spPr>
        <p:txBody>
          <a:bodyPr>
            <a:spAutoFit/>
          </a:bodyPr>
          <a:lstStyle/>
          <a:p>
            <a:pPr>
              <a:spcBef>
                <a:spcPct val="50000"/>
              </a:spcBef>
            </a:pPr>
            <a:r>
              <a:rPr lang="en-US" sz="4400" dirty="0" smtClean="0">
                <a:latin typeface="Times New Roman" pitchFamily="18" charset="0"/>
                <a:cs typeface="Times New Roman" pitchFamily="18" charset="0"/>
              </a:rPr>
              <a:t>3.  </a:t>
            </a:r>
            <a:endParaRPr lang="en-US" sz="4400" dirty="0">
              <a:latin typeface="Times New Roman" pitchFamily="18" charset="0"/>
              <a:cs typeface="Times New Roman" pitchFamily="18" charset="0"/>
            </a:endParaRPr>
          </a:p>
        </p:txBody>
      </p:sp>
      <p:sp>
        <p:nvSpPr>
          <p:cNvPr id="10" name="Title 9"/>
          <p:cNvSpPr>
            <a:spLocks noGrp="1"/>
          </p:cNvSpPr>
          <p:nvPr>
            <p:ph type="title"/>
          </p:nvPr>
        </p:nvSpPr>
        <p:spPr>
          <a:xfrm>
            <a:off x="442913" y="103188"/>
            <a:ext cx="8243887" cy="811212"/>
          </a:xfrm>
        </p:spPr>
        <p:txBody>
          <a:bodyPr>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r>
              <a:rPr lang="en-US"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imes New Roman" pitchFamily="18" charset="0"/>
                <a:cs typeface="Times New Roman" pitchFamily="18" charset="0"/>
              </a:rPr>
              <a:t>You try!!</a:t>
            </a:r>
            <a:endParaRPr lang="en-US"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imes New Roman" pitchFamily="18" charset="0"/>
              <a:cs typeface="Times New Roman" pitchFamily="18" charset="0"/>
            </a:endParaRPr>
          </a:p>
        </p:txBody>
      </p:sp>
      <p:sp>
        <p:nvSpPr>
          <p:cNvPr id="30729" name="Rectangle 9"/>
          <p:cNvSpPr>
            <a:spLocks noChangeArrowheads="1"/>
          </p:cNvSpPr>
          <p:nvPr/>
        </p:nvSpPr>
        <p:spPr bwMode="auto">
          <a:xfrm>
            <a:off x="0" y="19907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Rectangle 4"/>
          <p:cNvSpPr txBox="1">
            <a:spLocks noChangeArrowheads="1"/>
          </p:cNvSpPr>
          <p:nvPr/>
        </p:nvSpPr>
        <p:spPr>
          <a:xfrm>
            <a:off x="4495800" y="1600200"/>
            <a:ext cx="4038600" cy="445611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2.    </a:t>
            </a:r>
          </a:p>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US" sz="44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p:txBody>
      </p:sp>
      <p:sp>
        <p:nvSpPr>
          <p:cNvPr id="16" name="Text Box 12"/>
          <p:cNvSpPr txBox="1">
            <a:spLocks noChangeArrowheads="1"/>
          </p:cNvSpPr>
          <p:nvPr/>
        </p:nvSpPr>
        <p:spPr bwMode="auto">
          <a:xfrm>
            <a:off x="4495800" y="3733800"/>
            <a:ext cx="3048000" cy="769441"/>
          </a:xfrm>
          <a:prstGeom prst="rect">
            <a:avLst/>
          </a:prstGeom>
          <a:noFill/>
          <a:ln w="38100">
            <a:noFill/>
            <a:miter lim="800000"/>
            <a:headEnd/>
            <a:tailEnd/>
          </a:ln>
        </p:spPr>
        <p:txBody>
          <a:bodyPr>
            <a:spAutoFit/>
          </a:bodyPr>
          <a:lstStyle/>
          <a:p>
            <a:pPr>
              <a:spcBef>
                <a:spcPct val="50000"/>
              </a:spcBef>
            </a:pPr>
            <a:r>
              <a:rPr lang="en-US" sz="4400" dirty="0" smtClean="0">
                <a:latin typeface="Times New Roman" pitchFamily="18" charset="0"/>
                <a:cs typeface="Times New Roman" pitchFamily="18" charset="0"/>
              </a:rPr>
              <a:t>4.  </a:t>
            </a:r>
            <a:endParaRPr lang="en-US" sz="4400" dirty="0">
              <a:latin typeface="Times New Roman" pitchFamily="18" charset="0"/>
              <a:cs typeface="Times New Roman" pitchFamily="18" charset="0"/>
            </a:endParaRPr>
          </a:p>
        </p:txBody>
      </p:sp>
      <p:sp>
        <p:nvSpPr>
          <p:cNvPr id="30731"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0732" name="Rectangle 12"/>
          <p:cNvSpPr>
            <a:spLocks noChangeArrowheads="1"/>
          </p:cNvSpPr>
          <p:nvPr/>
        </p:nvSpPr>
        <p:spPr bwMode="auto">
          <a:xfrm>
            <a:off x="0" y="19907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0734" name="Rectangle 1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0735" name="Rectangle 15"/>
          <p:cNvSpPr>
            <a:spLocks noChangeArrowheads="1"/>
          </p:cNvSpPr>
          <p:nvPr/>
        </p:nvSpPr>
        <p:spPr bwMode="auto">
          <a:xfrm>
            <a:off x="0" y="19907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813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48129"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143000" y="3581400"/>
            <a:ext cx="1533525" cy="1533525"/>
          </a:xfrm>
          <a:prstGeom prst="rect">
            <a:avLst/>
          </a:prstGeom>
          <a:noFill/>
        </p:spPr>
      </p:pic>
      <p:sp>
        <p:nvSpPr>
          <p:cNvPr id="48131" name="Rectangle 3"/>
          <p:cNvSpPr>
            <a:spLocks noChangeArrowheads="1"/>
          </p:cNvSpPr>
          <p:nvPr/>
        </p:nvSpPr>
        <p:spPr bwMode="auto">
          <a:xfrm>
            <a:off x="0" y="19907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8133"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48132" name="Picture 4"/>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5257800" y="1524000"/>
            <a:ext cx="1866900" cy="1533525"/>
          </a:xfrm>
          <a:prstGeom prst="rect">
            <a:avLst/>
          </a:prstGeom>
          <a:noFill/>
        </p:spPr>
      </p:pic>
      <p:sp>
        <p:nvSpPr>
          <p:cNvPr id="48134" name="Rectangle 6"/>
          <p:cNvSpPr>
            <a:spLocks noChangeArrowheads="1"/>
          </p:cNvSpPr>
          <p:nvPr/>
        </p:nvSpPr>
        <p:spPr bwMode="auto">
          <a:xfrm>
            <a:off x="0" y="19907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8136"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48135" name="Picture 7"/>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5181600" y="3581400"/>
            <a:ext cx="1533525" cy="1533525"/>
          </a:xfrm>
          <a:prstGeom prst="rect">
            <a:avLst/>
          </a:prstGeom>
          <a:noFill/>
        </p:spPr>
      </p:pic>
      <p:sp>
        <p:nvSpPr>
          <p:cNvPr id="48137" name="Rectangle 9"/>
          <p:cNvSpPr>
            <a:spLocks noChangeArrowheads="1"/>
          </p:cNvSpPr>
          <p:nvPr/>
        </p:nvSpPr>
        <p:spPr bwMode="auto">
          <a:xfrm>
            <a:off x="0" y="19907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48138" name="Picture 10"/>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1143000" y="1524000"/>
            <a:ext cx="1990725" cy="1533525"/>
          </a:xfrm>
          <a:prstGeom prst="rect">
            <a:avLst/>
          </a:prstGeom>
          <a:noFill/>
        </p:spPr>
      </p:pic>
      <p:sp>
        <p:nvSpPr>
          <p:cNvPr id="48140" name="Rectangle 12"/>
          <p:cNvSpPr>
            <a:spLocks noChangeArrowheads="1"/>
          </p:cNvSpPr>
          <p:nvPr/>
        </p:nvSpPr>
        <p:spPr bwMode="auto">
          <a:xfrm>
            <a:off x="0" y="19907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46015" y="2551837"/>
            <a:ext cx="7451976" cy="1754326"/>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54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Chapter Two:</a:t>
            </a:r>
          </a:p>
          <a:p>
            <a:pPr algn="ctr"/>
            <a:r>
              <a:rPr lang="en-US" sz="54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Adding &amp; Subtracting</a:t>
            </a:r>
            <a:endParaRPr lang="en-US" sz="54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3" descr="C:\Users\Jennifer\AppData\Local\Microsoft\Windows\Temporary Internet Files\Content.IE5\1OPQ1093\MC900339964[1].wmf"/>
          <p:cNvPicPr>
            <a:picLocks noChangeAspect="1" noChangeArrowheads="1"/>
          </p:cNvPicPr>
          <p:nvPr/>
        </p:nvPicPr>
        <p:blipFill>
          <a:blip r:embed="rId2" cstate="print"/>
          <a:srcRect/>
          <a:stretch>
            <a:fillRect/>
          </a:stretch>
        </p:blipFill>
        <p:spPr bwMode="auto">
          <a:xfrm>
            <a:off x="7239000" y="4572000"/>
            <a:ext cx="609600" cy="1019827"/>
          </a:xfrm>
          <a:prstGeom prst="rect">
            <a:avLst/>
          </a:prstGeom>
          <a:noFill/>
        </p:spPr>
      </p:pic>
      <p:grpSp>
        <p:nvGrpSpPr>
          <p:cNvPr id="28" name="Group 27"/>
          <p:cNvGrpSpPr/>
          <p:nvPr/>
        </p:nvGrpSpPr>
        <p:grpSpPr>
          <a:xfrm>
            <a:off x="2667000" y="1447800"/>
            <a:ext cx="6172200" cy="3048000"/>
            <a:chOff x="1447800" y="3657600"/>
            <a:chExt cx="6172200" cy="3048000"/>
          </a:xfrm>
        </p:grpSpPr>
        <p:grpSp>
          <p:nvGrpSpPr>
            <p:cNvPr id="27" name="Group 26"/>
            <p:cNvGrpSpPr/>
            <p:nvPr/>
          </p:nvGrpSpPr>
          <p:grpSpPr>
            <a:xfrm>
              <a:off x="1752600" y="4191000"/>
              <a:ext cx="5249228" cy="2004311"/>
              <a:chOff x="1794510" y="4191000"/>
              <a:chExt cx="5249228" cy="2004311"/>
            </a:xfrm>
          </p:grpSpPr>
          <p:pic>
            <p:nvPicPr>
              <p:cNvPr id="49157" name="Picture 5" descr="http://www.bangorea.org/uploads/2/5/6/0/2560978/1957133_orig.jpg?164"/>
              <p:cNvPicPr>
                <a:picLocks noChangeAspect="1" noChangeArrowheads="1"/>
              </p:cNvPicPr>
              <p:nvPr/>
            </p:nvPicPr>
            <p:blipFill>
              <a:blip r:embed="rId3" cstate="print"/>
              <a:srcRect/>
              <a:stretch>
                <a:fillRect/>
              </a:stretch>
            </p:blipFill>
            <p:spPr bwMode="auto">
              <a:xfrm rot="-2700000">
                <a:off x="3109212" y="5738111"/>
                <a:ext cx="685800" cy="457200"/>
              </a:xfrm>
              <a:prstGeom prst="rect">
                <a:avLst/>
              </a:prstGeom>
              <a:noFill/>
            </p:spPr>
          </p:pic>
          <p:pic>
            <p:nvPicPr>
              <p:cNvPr id="25" name="Picture 5" descr="http://www.bangorea.org/uploads/2/5/6/0/2560978/1957133_orig.jpg?164"/>
              <p:cNvPicPr>
                <a:picLocks noChangeAspect="1" noChangeArrowheads="1"/>
              </p:cNvPicPr>
              <p:nvPr/>
            </p:nvPicPr>
            <p:blipFill>
              <a:blip r:embed="rId3" cstate="print"/>
              <a:srcRect/>
              <a:stretch>
                <a:fillRect/>
              </a:stretch>
            </p:blipFill>
            <p:spPr bwMode="auto">
              <a:xfrm rot="-2700000">
                <a:off x="4351524" y="5738111"/>
                <a:ext cx="685800" cy="457200"/>
              </a:xfrm>
              <a:prstGeom prst="rect">
                <a:avLst/>
              </a:prstGeom>
              <a:noFill/>
            </p:spPr>
          </p:pic>
          <p:pic>
            <p:nvPicPr>
              <p:cNvPr id="26" name="Picture 5" descr="http://www.bangorea.org/uploads/2/5/6/0/2560978/1957133_orig.jpg?164"/>
              <p:cNvPicPr>
                <a:picLocks noChangeAspect="1" noChangeArrowheads="1"/>
              </p:cNvPicPr>
              <p:nvPr/>
            </p:nvPicPr>
            <p:blipFill>
              <a:blip r:embed="rId3" cstate="print"/>
              <a:srcRect/>
              <a:stretch>
                <a:fillRect/>
              </a:stretch>
            </p:blipFill>
            <p:spPr bwMode="auto">
              <a:xfrm rot="-2700000">
                <a:off x="5729988" y="5738111"/>
                <a:ext cx="685800" cy="457200"/>
              </a:xfrm>
              <a:prstGeom prst="rect">
                <a:avLst/>
              </a:prstGeom>
              <a:noFill/>
            </p:spPr>
          </p:pic>
          <p:pic>
            <p:nvPicPr>
              <p:cNvPr id="49155" name="Picture 3" descr="C:\Users\Jennifer\AppData\Local\Microsoft\Windows\Temporary Internet Files\Content.IE5\NWX866SM\MC900441720[1].png"/>
              <p:cNvPicPr>
                <a:picLocks noChangeAspect="1" noChangeArrowheads="1"/>
              </p:cNvPicPr>
              <p:nvPr/>
            </p:nvPicPr>
            <p:blipFill>
              <a:blip r:embed="rId4" cstate="print"/>
              <a:srcRect/>
              <a:stretch>
                <a:fillRect/>
              </a:stretch>
            </p:blipFill>
            <p:spPr bwMode="auto">
              <a:xfrm>
                <a:off x="1794510" y="4191000"/>
                <a:ext cx="548640" cy="548640"/>
              </a:xfrm>
              <a:prstGeom prst="rect">
                <a:avLst/>
              </a:prstGeom>
              <a:noFill/>
            </p:spPr>
          </p:pic>
          <p:pic>
            <p:nvPicPr>
              <p:cNvPr id="19" name="Picture 3" descr="C:\Users\Jennifer\AppData\Local\Microsoft\Windows\Temporary Internet Files\Content.IE5\NWX866SM\MC900441720[1].png"/>
              <p:cNvPicPr>
                <a:picLocks noChangeAspect="1" noChangeArrowheads="1"/>
              </p:cNvPicPr>
              <p:nvPr/>
            </p:nvPicPr>
            <p:blipFill>
              <a:blip r:embed="rId4" cstate="print"/>
              <a:srcRect/>
              <a:stretch>
                <a:fillRect/>
              </a:stretch>
            </p:blipFill>
            <p:spPr bwMode="auto">
              <a:xfrm>
                <a:off x="2675572" y="4191000"/>
                <a:ext cx="548640" cy="548640"/>
              </a:xfrm>
              <a:prstGeom prst="rect">
                <a:avLst/>
              </a:prstGeom>
              <a:noFill/>
            </p:spPr>
          </p:pic>
          <p:pic>
            <p:nvPicPr>
              <p:cNvPr id="20" name="Picture 3" descr="C:\Users\Jennifer\AppData\Local\Microsoft\Windows\Temporary Internet Files\Content.IE5\NWX866SM\MC900441720[1].png"/>
              <p:cNvPicPr>
                <a:picLocks noChangeAspect="1" noChangeArrowheads="1"/>
              </p:cNvPicPr>
              <p:nvPr/>
            </p:nvPicPr>
            <p:blipFill>
              <a:blip r:embed="rId4" cstate="print"/>
              <a:srcRect/>
              <a:stretch>
                <a:fillRect/>
              </a:stretch>
            </p:blipFill>
            <p:spPr bwMode="auto">
              <a:xfrm>
                <a:off x="3556634" y="4191000"/>
                <a:ext cx="548640" cy="548640"/>
              </a:xfrm>
              <a:prstGeom prst="rect">
                <a:avLst/>
              </a:prstGeom>
              <a:noFill/>
            </p:spPr>
          </p:pic>
          <p:pic>
            <p:nvPicPr>
              <p:cNvPr id="21" name="Picture 3" descr="C:\Users\Jennifer\AppData\Local\Microsoft\Windows\Temporary Internet Files\Content.IE5\NWX866SM\MC900441720[1].png"/>
              <p:cNvPicPr>
                <a:picLocks noChangeAspect="1" noChangeArrowheads="1"/>
              </p:cNvPicPr>
              <p:nvPr/>
            </p:nvPicPr>
            <p:blipFill>
              <a:blip r:embed="rId4" cstate="print"/>
              <a:srcRect/>
              <a:stretch>
                <a:fillRect/>
              </a:stretch>
            </p:blipFill>
            <p:spPr bwMode="auto">
              <a:xfrm>
                <a:off x="4437696" y="4191000"/>
                <a:ext cx="548640" cy="548640"/>
              </a:xfrm>
              <a:prstGeom prst="rect">
                <a:avLst/>
              </a:prstGeom>
              <a:noFill/>
            </p:spPr>
          </p:pic>
          <p:pic>
            <p:nvPicPr>
              <p:cNvPr id="22" name="Picture 3" descr="C:\Users\Jennifer\AppData\Local\Microsoft\Windows\Temporary Internet Files\Content.IE5\NWX866SM\MC900441720[1].png"/>
              <p:cNvPicPr>
                <a:picLocks noChangeAspect="1" noChangeArrowheads="1"/>
              </p:cNvPicPr>
              <p:nvPr/>
            </p:nvPicPr>
            <p:blipFill>
              <a:blip r:embed="rId4" cstate="print"/>
              <a:srcRect/>
              <a:stretch>
                <a:fillRect/>
              </a:stretch>
            </p:blipFill>
            <p:spPr bwMode="auto">
              <a:xfrm>
                <a:off x="5318760" y="4191000"/>
                <a:ext cx="548640" cy="548640"/>
              </a:xfrm>
              <a:prstGeom prst="rect">
                <a:avLst/>
              </a:prstGeom>
              <a:noFill/>
            </p:spPr>
          </p:pic>
          <p:pic>
            <p:nvPicPr>
              <p:cNvPr id="23" name="Picture 3" descr="C:\Users\Jennifer\AppData\Local\Microsoft\Windows\Temporary Internet Files\Content.IE5\NWX866SM\MC900441720[1].png"/>
              <p:cNvPicPr>
                <a:picLocks noChangeAspect="1" noChangeArrowheads="1"/>
              </p:cNvPicPr>
              <p:nvPr/>
            </p:nvPicPr>
            <p:blipFill>
              <a:blip r:embed="rId4" cstate="print"/>
              <a:srcRect/>
              <a:stretch>
                <a:fillRect/>
              </a:stretch>
            </p:blipFill>
            <p:spPr bwMode="auto">
              <a:xfrm>
                <a:off x="6477000" y="4191000"/>
                <a:ext cx="548640" cy="548640"/>
              </a:xfrm>
              <a:prstGeom prst="rect">
                <a:avLst/>
              </a:prstGeom>
              <a:noFill/>
            </p:spPr>
          </p:pic>
          <p:sp>
            <p:nvSpPr>
              <p:cNvPr id="15" name="TextBox 14"/>
              <p:cNvSpPr txBox="1"/>
              <p:nvPr/>
            </p:nvSpPr>
            <p:spPr>
              <a:xfrm flipH="1">
                <a:off x="1828800" y="4234487"/>
                <a:ext cx="5214938" cy="1938992"/>
              </a:xfrm>
              <a:prstGeom prst="rect">
                <a:avLst/>
              </a:prstGeom>
              <a:noFill/>
            </p:spPr>
            <p:txBody>
              <a:bodyPr wrap="square" rtlCol="0">
                <a:spAutoFit/>
              </a:bodyPr>
              <a:lstStyle/>
              <a:p>
                <a:pPr algn="ctr"/>
                <a:r>
                  <a:rPr lang="en-US" sz="2400" b="1" dirty="0" smtClean="0">
                    <a:latin typeface="Times New Roman" pitchFamily="18" charset="0"/>
                    <a:cs typeface="Times New Roman" pitchFamily="18" charset="0"/>
                  </a:rPr>
                  <a:t>+	+	+	+	=  5</a:t>
                </a:r>
              </a:p>
              <a:p>
                <a:pPr algn="ctr"/>
                <a:endParaRPr lang="en-US" sz="2400" b="1" dirty="0" smtClean="0">
                  <a:latin typeface="Times New Roman" pitchFamily="18" charset="0"/>
                  <a:cs typeface="Times New Roman" pitchFamily="18" charset="0"/>
                </a:endParaRPr>
              </a:p>
              <a:p>
                <a:pPr algn="ctr"/>
                <a:r>
                  <a:rPr lang="en-US" sz="2400" b="1" dirty="0" smtClean="0">
                    <a:latin typeface="Times New Roman" pitchFamily="18" charset="0"/>
                    <a:cs typeface="Times New Roman" pitchFamily="18" charset="0"/>
                  </a:rPr>
                  <a:t>Or…</a:t>
                </a:r>
              </a:p>
              <a:p>
                <a:pPr algn="ctr"/>
                <a:endParaRPr lang="en-US" sz="2400" b="1" dirty="0" smtClean="0">
                  <a:latin typeface="Times New Roman" pitchFamily="18" charset="0"/>
                  <a:cs typeface="Times New Roman" pitchFamily="18" charset="0"/>
                </a:endParaRPr>
              </a:p>
              <a:p>
                <a:pPr algn="ctr"/>
                <a:r>
                  <a:rPr lang="en-US" sz="2400" b="1" dirty="0" smtClean="0">
                    <a:latin typeface="Times New Roman" pitchFamily="18" charset="0"/>
                    <a:cs typeface="Times New Roman" pitchFamily="18" charset="0"/>
                  </a:rPr>
                  <a:t>3	+  4	      =   7</a:t>
                </a:r>
                <a:endParaRPr lang="en-US" sz="2400" b="1" dirty="0">
                  <a:latin typeface="Times New Roman" pitchFamily="18" charset="0"/>
                  <a:cs typeface="Times New Roman" pitchFamily="18" charset="0"/>
                </a:endParaRPr>
              </a:p>
            </p:txBody>
          </p:sp>
        </p:grpSp>
        <p:sp>
          <p:nvSpPr>
            <p:cNvPr id="14" name="Cloud Callout 13"/>
            <p:cNvSpPr/>
            <p:nvPr/>
          </p:nvSpPr>
          <p:spPr>
            <a:xfrm flipH="1">
              <a:off x="1447800" y="3657600"/>
              <a:ext cx="6172200" cy="3048000"/>
            </a:xfrm>
            <a:prstGeom prst="cloudCallou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Rectangle 1"/>
          <p:cNvSpPr/>
          <p:nvPr/>
        </p:nvSpPr>
        <p:spPr>
          <a:xfrm>
            <a:off x="0" y="0"/>
            <a:ext cx="9144000" cy="1323439"/>
          </a:xfrm>
          <a:prstGeom prst="rect">
            <a:avLst/>
          </a:prstGeom>
          <a:noFill/>
        </p:spPr>
        <p:txBody>
          <a:bodyPr wrap="square" lIns="91440" tIns="45720" rIns="91440" bIns="45720">
            <a:spAutoFit/>
          </a:bodyPr>
          <a:lstStyle/>
          <a:p>
            <a:pPr algn="ctr"/>
            <a:r>
              <a:rPr lang="en-US" sz="4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The first thing that the numbers taught Little </a:t>
            </a:r>
            <a:r>
              <a:rPr lang="en-US" sz="40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i</a:t>
            </a:r>
            <a:r>
              <a:rPr lang="en-US" sz="4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was how to add and subtract.</a:t>
            </a:r>
            <a:endParaRPr lang="en-US" sz="40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p:txBody>
      </p:sp>
      <p:grpSp>
        <p:nvGrpSpPr>
          <p:cNvPr id="5" name="Group 13"/>
          <p:cNvGrpSpPr/>
          <p:nvPr/>
        </p:nvGrpSpPr>
        <p:grpSpPr>
          <a:xfrm>
            <a:off x="1219200" y="2057400"/>
            <a:ext cx="3429000" cy="1682284"/>
            <a:chOff x="4953000" y="4245427"/>
            <a:chExt cx="3429000" cy="1240971"/>
          </a:xfrm>
        </p:grpSpPr>
        <p:sp>
          <p:nvSpPr>
            <p:cNvPr id="6" name="Cloud Callout 5"/>
            <p:cNvSpPr/>
            <p:nvPr/>
          </p:nvSpPr>
          <p:spPr>
            <a:xfrm>
              <a:off x="4953000" y="4245427"/>
              <a:ext cx="3429000" cy="1240971"/>
            </a:xfrm>
            <a:prstGeom prst="cloudCallou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5105400" y="4391158"/>
              <a:ext cx="3124200" cy="885447"/>
            </a:xfrm>
            <a:prstGeom prst="rect">
              <a:avLst/>
            </a:prstGeom>
            <a:noFill/>
          </p:spPr>
          <p:txBody>
            <a:bodyPr wrap="square" rtlCol="0">
              <a:spAutoFit/>
            </a:bodyPr>
            <a:lstStyle/>
            <a:p>
              <a:pPr algn="ctr"/>
              <a:r>
                <a:rPr lang="en-US" sz="2400" dirty="0" smtClean="0">
                  <a:latin typeface="Times New Roman" pitchFamily="18" charset="0"/>
                  <a:cs typeface="Times New Roman" pitchFamily="18" charset="0"/>
                </a:rPr>
                <a:t>Little </a:t>
              </a:r>
              <a:r>
                <a:rPr lang="en-US" sz="2400" i="1" dirty="0" smtClean="0">
                  <a:latin typeface="Times New Roman" pitchFamily="18" charset="0"/>
                  <a:cs typeface="Times New Roman" pitchFamily="18" charset="0"/>
                </a:rPr>
                <a:t>i</a:t>
              </a:r>
              <a:r>
                <a:rPr lang="en-US" sz="2400" dirty="0" smtClean="0">
                  <a:latin typeface="Times New Roman" pitchFamily="18" charset="0"/>
                  <a:cs typeface="Times New Roman" pitchFamily="18" charset="0"/>
                </a:rPr>
                <a:t>, you have to think of it as counting oranges or tickets.</a:t>
              </a:r>
              <a:endParaRPr lang="en-US" sz="2400" dirty="0">
                <a:latin typeface="Times New Roman" pitchFamily="18" charset="0"/>
                <a:cs typeface="Times New Roman" pitchFamily="18" charset="0"/>
              </a:endParaRPr>
            </a:p>
          </p:txBody>
        </p:sp>
      </p:grpSp>
      <p:pic>
        <p:nvPicPr>
          <p:cNvPr id="49154" name="Picture 2" descr="C:\Users\Jennifer\AppData\Local\Microsoft\Windows\Temporary Internet Files\Content.IE5\1OPQ1093\MC900326092[1].wmf"/>
          <p:cNvPicPr>
            <a:picLocks noChangeAspect="1" noChangeArrowheads="1"/>
          </p:cNvPicPr>
          <p:nvPr/>
        </p:nvPicPr>
        <p:blipFill>
          <a:blip r:embed="rId5" cstate="print"/>
          <a:srcRect/>
          <a:stretch>
            <a:fillRect/>
          </a:stretch>
        </p:blipFill>
        <p:spPr bwMode="auto">
          <a:xfrm>
            <a:off x="685800" y="3886200"/>
            <a:ext cx="1242365" cy="1322815"/>
          </a:xfrm>
          <a:prstGeom prst="rect">
            <a:avLst/>
          </a:prstGeom>
          <a:noFill/>
        </p:spPr>
      </p:pic>
      <p:grpSp>
        <p:nvGrpSpPr>
          <p:cNvPr id="9" name="Group 5"/>
          <p:cNvGrpSpPr/>
          <p:nvPr/>
        </p:nvGrpSpPr>
        <p:grpSpPr>
          <a:xfrm>
            <a:off x="5105400" y="3200400"/>
            <a:ext cx="2590800" cy="1240231"/>
            <a:chOff x="5943600" y="4322369"/>
            <a:chExt cx="2590800" cy="1240231"/>
          </a:xfrm>
        </p:grpSpPr>
        <p:sp>
          <p:nvSpPr>
            <p:cNvPr id="11" name="Cloud Callout 10"/>
            <p:cNvSpPr/>
            <p:nvPr/>
          </p:nvSpPr>
          <p:spPr>
            <a:xfrm flipH="1">
              <a:off x="5943600" y="4322369"/>
              <a:ext cx="2590800" cy="1240231"/>
            </a:xfrm>
            <a:prstGeom prst="cloudCallou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flipH="1">
              <a:off x="6268155" y="4483236"/>
              <a:ext cx="1905000" cy="830997"/>
            </a:xfrm>
            <a:prstGeom prst="rect">
              <a:avLst/>
            </a:prstGeom>
            <a:noFill/>
          </p:spPr>
          <p:txBody>
            <a:bodyPr wrap="square" rtlCol="0">
              <a:spAutoFit/>
            </a:bodyPr>
            <a:lstStyle/>
            <a:p>
              <a:pPr algn="ctr"/>
              <a:r>
                <a:rPr lang="en-US" sz="2400" dirty="0" smtClean="0">
                  <a:latin typeface="Times New Roman" pitchFamily="18" charset="0"/>
                  <a:cs typeface="Times New Roman" pitchFamily="18" charset="0"/>
                </a:rPr>
                <a:t>Do you mean like this?</a:t>
              </a:r>
              <a:endParaRPr lang="en-US" sz="2400" dirty="0">
                <a:latin typeface="Times New Roman" pitchFamily="18" charset="0"/>
                <a:cs typeface="Times New Roman" pitchFamily="18"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nodeType="clickEffect">
                                  <p:stCondLst>
                                    <p:cond delay="0"/>
                                  </p:stCondLst>
                                  <p:childTnLst>
                                    <p:animEffect transition="out" filter="fade">
                                      <p:cBhvr>
                                        <p:cTn id="11" dur="2000"/>
                                        <p:tgtEl>
                                          <p:spTgt spid="5"/>
                                        </p:tgtEl>
                                      </p:cBhvr>
                                    </p:animEffect>
                                    <p:set>
                                      <p:cBhvr>
                                        <p:cTn id="12" dur="1" fill="hold">
                                          <p:stCondLst>
                                            <p:cond delay="1999"/>
                                          </p:stCondLst>
                                        </p:cTn>
                                        <p:tgtEl>
                                          <p:spTgt spid="5"/>
                                        </p:tgtEl>
                                        <p:attrNameLst>
                                          <p:attrName>style.visibility</p:attrName>
                                        </p:attrNameLst>
                                      </p:cBhvr>
                                      <p:to>
                                        <p:strVal val="hidden"/>
                                      </p:to>
                                    </p:set>
                                  </p:childTnLst>
                                </p:cTn>
                              </p:par>
                            </p:childTnLst>
                          </p:cTn>
                        </p:par>
                        <p:par>
                          <p:cTn id="13" fill="hold">
                            <p:stCondLst>
                              <p:cond delay="2000"/>
                            </p:stCondLst>
                            <p:childTnLst>
                              <p:par>
                                <p:cTn id="14" presetID="22" presetClass="entr" presetSubtype="4" fill="hold"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down)">
                                      <p:cBhvr>
                                        <p:cTn id="16" dur="50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xit" presetSubtype="0" fill="hold" nodeType="clickEffect">
                                  <p:stCondLst>
                                    <p:cond delay="0"/>
                                  </p:stCondLst>
                                  <p:childTnLst>
                                    <p:animEffect transition="out" filter="fade">
                                      <p:cBhvr>
                                        <p:cTn id="20" dur="2000"/>
                                        <p:tgtEl>
                                          <p:spTgt spid="9"/>
                                        </p:tgtEl>
                                      </p:cBhvr>
                                    </p:animEffect>
                                    <p:set>
                                      <p:cBhvr>
                                        <p:cTn id="21" dur="1" fill="hold">
                                          <p:stCondLst>
                                            <p:cond delay="1999"/>
                                          </p:stCondLst>
                                        </p:cTn>
                                        <p:tgtEl>
                                          <p:spTgt spid="9"/>
                                        </p:tgtEl>
                                        <p:attrNameLst>
                                          <p:attrName>style.visibility</p:attrName>
                                        </p:attrNameLst>
                                      </p:cBhvr>
                                      <p:to>
                                        <p:strVal val="hidden"/>
                                      </p:to>
                                    </p:set>
                                  </p:childTnLst>
                                </p:cTn>
                              </p:par>
                            </p:childTnLst>
                          </p:cTn>
                        </p:par>
                        <p:par>
                          <p:cTn id="22" fill="hold">
                            <p:stCondLst>
                              <p:cond delay="2000"/>
                            </p:stCondLst>
                            <p:childTnLst>
                              <p:par>
                                <p:cTn id="23" presetID="22" presetClass="entr" presetSubtype="4" fill="hold" nodeType="afterEffect">
                                  <p:stCondLst>
                                    <p:cond delay="0"/>
                                  </p:stCondLst>
                                  <p:childTnLst>
                                    <p:set>
                                      <p:cBhvr>
                                        <p:cTn id="24" dur="1" fill="hold">
                                          <p:stCondLst>
                                            <p:cond delay="0"/>
                                          </p:stCondLst>
                                        </p:cTn>
                                        <p:tgtEl>
                                          <p:spTgt spid="28"/>
                                        </p:tgtEl>
                                        <p:attrNameLst>
                                          <p:attrName>style.visibility</p:attrName>
                                        </p:attrNameLst>
                                      </p:cBhvr>
                                      <p:to>
                                        <p:strVal val="visible"/>
                                      </p:to>
                                    </p:set>
                                    <p:animEffect transition="in" filter="wipe(down)">
                                      <p:cBhvr>
                                        <p:cTn id="25"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762000"/>
            <a:ext cx="9144000" cy="1938992"/>
          </a:xfrm>
          <a:prstGeom prst="rect">
            <a:avLst/>
          </a:prstGeom>
          <a:noFill/>
        </p:spPr>
        <p:txBody>
          <a:bodyPr wrap="square" lIns="91440" tIns="45720" rIns="91440" bIns="45720">
            <a:spAutoFit/>
          </a:bodyPr>
          <a:lstStyle/>
          <a:p>
            <a:pPr algn="ctr"/>
            <a:r>
              <a:rPr lang="en-US" sz="4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Little </a:t>
            </a:r>
            <a:r>
              <a:rPr lang="en-US" sz="40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i</a:t>
            </a:r>
            <a:r>
              <a:rPr lang="en-US" sz="4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said, “</a:t>
            </a:r>
            <a:r>
              <a:rPr lang="en-US" sz="4000" b="1" i="1" dirty="0" smtClean="0">
                <a:ln w="1905"/>
                <a:effectLst>
                  <a:innerShdw blurRad="69850" dist="43180" dir="5400000">
                    <a:srgbClr val="000000">
                      <a:alpha val="65000"/>
                    </a:srgbClr>
                  </a:innerShdw>
                </a:effectLst>
                <a:latin typeface="Times New Roman" pitchFamily="18" charset="0"/>
                <a:cs typeface="Times New Roman" pitchFamily="18" charset="0"/>
              </a:rPr>
              <a:t>i + i + i + i + i + i </a:t>
            </a:r>
            <a:r>
              <a:rPr lang="en-US" sz="4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is the same as							</a:t>
            </a:r>
            <a:r>
              <a:rPr lang="en-US" sz="40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en-US" sz="4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p>
          <a:p>
            <a:pPr algn="ctr"/>
            <a:r>
              <a:rPr lang="en-US" sz="4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which simplifies to 6</a:t>
            </a:r>
            <a:r>
              <a:rPr lang="en-US" sz="40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i</a:t>
            </a:r>
            <a:r>
              <a:rPr lang="en-US" sz="4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or	 	.”</a:t>
            </a:r>
          </a:p>
        </p:txBody>
      </p:sp>
      <p:sp>
        <p:nvSpPr>
          <p:cNvPr id="53250" name="Rectangle 2"/>
          <p:cNvSpPr>
            <a:spLocks noChangeArrowheads="1"/>
          </p:cNvSpPr>
          <p:nvPr/>
        </p:nvSpPr>
        <p:spPr bwMode="auto">
          <a:xfrm>
            <a:off x="0" y="7620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53251" name="Rectangle 3"/>
          <p:cNvSpPr>
            <a:spLocks noChangeArrowheads="1"/>
          </p:cNvSpPr>
          <p:nvPr/>
        </p:nvSpPr>
        <p:spPr bwMode="auto">
          <a:xfrm>
            <a:off x="0" y="27527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3253" name="Rectangle 5"/>
          <p:cNvSpPr>
            <a:spLocks noChangeArrowheads="1"/>
          </p:cNvSpPr>
          <p:nvPr/>
        </p:nvSpPr>
        <p:spPr bwMode="auto">
          <a:xfrm>
            <a:off x="0" y="7620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53252" name="Picture 4"/>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362200" y="1524000"/>
            <a:ext cx="5962650" cy="838200"/>
          </a:xfrm>
          <a:prstGeom prst="rect">
            <a:avLst/>
          </a:prstGeom>
          <a:noFill/>
        </p:spPr>
      </p:pic>
      <p:sp>
        <p:nvSpPr>
          <p:cNvPr id="53254" name="Rectangle 6"/>
          <p:cNvSpPr>
            <a:spLocks noChangeArrowheads="1"/>
          </p:cNvSpPr>
          <p:nvPr/>
        </p:nvSpPr>
        <p:spPr bwMode="auto">
          <a:xfrm>
            <a:off x="0" y="1981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3256" name="Rectangle 8"/>
          <p:cNvSpPr>
            <a:spLocks noChangeArrowheads="1"/>
          </p:cNvSpPr>
          <p:nvPr/>
        </p:nvSpPr>
        <p:spPr bwMode="auto">
          <a:xfrm>
            <a:off x="0" y="7620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53255" name="Picture 7"/>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477000" y="2057400"/>
            <a:ext cx="990600" cy="1066800"/>
          </a:xfrm>
          <a:prstGeom prst="rect">
            <a:avLst/>
          </a:prstGeom>
          <a:noFill/>
        </p:spPr>
      </p:pic>
      <p:sp>
        <p:nvSpPr>
          <p:cNvPr id="53257" name="Rectangle 9"/>
          <p:cNvSpPr>
            <a:spLocks noChangeArrowheads="1"/>
          </p:cNvSpPr>
          <p:nvPr/>
        </p:nvSpPr>
        <p:spPr bwMode="auto">
          <a:xfrm>
            <a:off x="0" y="27527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3" name="Rectangle 32"/>
          <p:cNvSpPr/>
          <p:nvPr/>
        </p:nvSpPr>
        <p:spPr>
          <a:xfrm>
            <a:off x="0" y="4572000"/>
            <a:ext cx="9144000" cy="1323439"/>
          </a:xfrm>
          <a:prstGeom prst="rect">
            <a:avLst/>
          </a:prstGeom>
          <a:noFill/>
        </p:spPr>
        <p:txBody>
          <a:bodyPr wrap="square" lIns="91440" tIns="45720" rIns="91440" bIns="45720">
            <a:spAutoFit/>
          </a:bodyPr>
          <a:lstStyle/>
          <a:p>
            <a:pPr algn="ctr"/>
            <a:r>
              <a:rPr lang="en-US" sz="4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The numbers were very proud because Little </a:t>
            </a:r>
            <a:r>
              <a:rPr lang="en-US" sz="40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i</a:t>
            </a:r>
            <a:r>
              <a:rPr lang="en-US" sz="4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caught on so quickly!</a:t>
            </a:r>
            <a:endParaRPr lang="en-US" sz="40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33"/>
                                        </p:tgtEl>
                                        <p:attrNameLst>
                                          <p:attrName>style.visibility</p:attrName>
                                        </p:attrNameLst>
                                      </p:cBhvr>
                                      <p:to>
                                        <p:strVal val="visible"/>
                                      </p:to>
                                    </p:set>
                                    <p:anim calcmode="lin" valueType="num">
                                      <p:cBhvr additive="base">
                                        <p:cTn id="7" dur="500" fill="hold"/>
                                        <p:tgtEl>
                                          <p:spTgt spid="33"/>
                                        </p:tgtEl>
                                        <p:attrNameLst>
                                          <p:attrName>ppt_x</p:attrName>
                                        </p:attrNameLst>
                                      </p:cBhvr>
                                      <p:tavLst>
                                        <p:tav tm="0">
                                          <p:val>
                                            <p:strVal val="0-#ppt_w/2"/>
                                          </p:val>
                                        </p:tav>
                                        <p:tav tm="100000">
                                          <p:val>
                                            <p:strVal val="#ppt_x"/>
                                          </p:val>
                                        </p:tav>
                                      </p:tavLst>
                                    </p:anim>
                                    <p:anim calcmode="lin" valueType="num">
                                      <p:cBhvr additive="base">
                                        <p:cTn id="8" dur="500" fill="hold"/>
                                        <p:tgtEl>
                                          <p:spTgt spid="3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nvGraphicFramePr>
        <p:xfrm>
          <a:off x="381000" y="457200"/>
          <a:ext cx="8229600" cy="5181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43089" y="2551837"/>
            <a:ext cx="4457823" cy="1754326"/>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54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Chapter one:</a:t>
            </a:r>
          </a:p>
          <a:p>
            <a:pPr algn="ctr"/>
            <a:r>
              <a:rPr lang="en-US" sz="54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Simplifying</a:t>
            </a:r>
            <a:endParaRPr lang="en-US" sz="54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Rectangle 4"/>
          <p:cNvSpPr>
            <a:spLocks noGrp="1" noChangeArrowheads="1"/>
          </p:cNvSpPr>
          <p:nvPr>
            <p:ph type="body" sz="half" idx="1"/>
          </p:nvPr>
        </p:nvSpPr>
        <p:spPr/>
        <p:txBody>
          <a:bodyPr/>
          <a:lstStyle/>
          <a:p>
            <a:pPr eaLnBrk="1" hangingPunct="1">
              <a:buFontTx/>
              <a:buNone/>
            </a:pPr>
            <a:r>
              <a:rPr lang="en-US" sz="4400" dirty="0" smtClean="0">
                <a:latin typeface="Times New Roman" pitchFamily="18" charset="0"/>
                <a:cs typeface="Times New Roman" pitchFamily="18" charset="0"/>
              </a:rPr>
              <a:t>1.</a:t>
            </a:r>
            <a:endParaRPr lang="en-US" sz="4400" dirty="0" smtClean="0">
              <a:latin typeface="Times New Roman" pitchFamily="18" charset="0"/>
              <a:cs typeface="Times New Roman" pitchFamily="18" charset="0"/>
            </a:endParaRPr>
          </a:p>
          <a:p>
            <a:pPr eaLnBrk="1" hangingPunct="1">
              <a:buFontTx/>
              <a:buNone/>
            </a:pPr>
            <a:endParaRPr lang="en-US" sz="4400" dirty="0" smtClean="0">
              <a:latin typeface="Times New Roman" pitchFamily="18" charset="0"/>
              <a:cs typeface="Times New Roman" pitchFamily="18" charset="0"/>
            </a:endParaRPr>
          </a:p>
        </p:txBody>
      </p:sp>
      <p:graphicFrame>
        <p:nvGraphicFramePr>
          <p:cNvPr id="33798" name="Object 6"/>
          <p:cNvGraphicFramePr>
            <a:graphicFrameLocks noChangeAspect="1"/>
          </p:cNvGraphicFramePr>
          <p:nvPr>
            <p:ph sz="quarter" idx="2"/>
          </p:nvPr>
        </p:nvGraphicFramePr>
        <p:xfrm>
          <a:off x="1143000" y="1600200"/>
          <a:ext cx="4024715" cy="731520"/>
        </p:xfrm>
        <a:graphic>
          <a:graphicData uri="http://schemas.openxmlformats.org/presentationml/2006/ole">
            <p:oleObj spid="_x0000_s28674" name="Equation" r:id="rId3" imgW="1117440" imgH="203040" progId="Equation.3">
              <p:embed/>
            </p:oleObj>
          </a:graphicData>
        </a:graphic>
      </p:graphicFrame>
      <p:sp>
        <p:nvSpPr>
          <p:cNvPr id="33804" name="Text Box 12"/>
          <p:cNvSpPr txBox="1">
            <a:spLocks noChangeArrowheads="1"/>
          </p:cNvSpPr>
          <p:nvPr/>
        </p:nvSpPr>
        <p:spPr bwMode="auto">
          <a:xfrm>
            <a:off x="457200" y="3733800"/>
            <a:ext cx="3048000" cy="769441"/>
          </a:xfrm>
          <a:prstGeom prst="rect">
            <a:avLst/>
          </a:prstGeom>
          <a:noFill/>
          <a:ln w="38100">
            <a:noFill/>
            <a:miter lim="800000"/>
            <a:headEnd/>
            <a:tailEnd/>
          </a:ln>
        </p:spPr>
        <p:txBody>
          <a:bodyPr>
            <a:spAutoFit/>
          </a:bodyPr>
          <a:lstStyle/>
          <a:p>
            <a:pPr>
              <a:spcBef>
                <a:spcPct val="50000"/>
              </a:spcBef>
            </a:pPr>
            <a:r>
              <a:rPr lang="en-US" sz="4400" dirty="0" smtClean="0">
                <a:latin typeface="Times New Roman" pitchFamily="18" charset="0"/>
                <a:cs typeface="Times New Roman" pitchFamily="18" charset="0"/>
              </a:rPr>
              <a:t>2.</a:t>
            </a:r>
            <a:endParaRPr lang="en-US" sz="4400" dirty="0">
              <a:latin typeface="Times New Roman" pitchFamily="18" charset="0"/>
              <a:cs typeface="Times New Roman" pitchFamily="18" charset="0"/>
            </a:endParaRPr>
          </a:p>
        </p:txBody>
      </p:sp>
      <p:graphicFrame>
        <p:nvGraphicFramePr>
          <p:cNvPr id="33805" name="Object 13"/>
          <p:cNvGraphicFramePr>
            <a:graphicFrameLocks noChangeAspect="1"/>
          </p:cNvGraphicFramePr>
          <p:nvPr/>
        </p:nvGraphicFramePr>
        <p:xfrm>
          <a:off x="1143000" y="3733800"/>
          <a:ext cx="4588413" cy="731520"/>
        </p:xfrm>
        <a:graphic>
          <a:graphicData uri="http://schemas.openxmlformats.org/presentationml/2006/ole">
            <p:oleObj spid="_x0000_s28675" name="Equation" r:id="rId4" imgW="1511280" imgH="241200" progId="">
              <p:embed/>
            </p:oleObj>
          </a:graphicData>
        </a:graphic>
      </p:graphicFrame>
      <p:sp>
        <p:nvSpPr>
          <p:cNvPr id="8" name="Title 9"/>
          <p:cNvSpPr txBox="1">
            <a:spLocks/>
          </p:cNvSpPr>
          <p:nvPr/>
        </p:nvSpPr>
        <p:spPr>
          <a:xfrm>
            <a:off x="442913" y="103188"/>
            <a:ext cx="8243887" cy="811212"/>
          </a:xfrm>
          <a:prstGeom prst="rect">
            <a:avLst/>
          </a:prstGeom>
        </p:spPr>
        <p:txBody>
          <a:bodyPr vert="horz" lIns="91440" tIns="45720" rIns="91440" bIns="45720" rtlCol="0" anchor="ctr">
            <a:norm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none" strike="noStrike" kern="1200" cap="all" spc="0" normalizeH="0" baseline="0" noProof="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uLnTx/>
                <a:uFillTx/>
                <a:latin typeface="Times New Roman" pitchFamily="18" charset="0"/>
                <a:ea typeface="+mj-ea"/>
                <a:cs typeface="Times New Roman" pitchFamily="18" charset="0"/>
              </a:rPr>
              <a:t>Examples</a:t>
            </a:r>
            <a:endParaRPr kumimoji="0" lang="en-US" sz="4400" b="1" i="0" u="none" strike="noStrike" kern="1200" cap="all" spc="0" normalizeH="0" baseline="0" noProof="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uLnTx/>
              <a:uFillTx/>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Text Box 10"/>
          <p:cNvSpPr txBox="1">
            <a:spLocks noChangeArrowheads="1"/>
          </p:cNvSpPr>
          <p:nvPr/>
        </p:nvSpPr>
        <p:spPr bwMode="auto">
          <a:xfrm>
            <a:off x="457200" y="1524000"/>
            <a:ext cx="5943600" cy="769441"/>
          </a:xfrm>
          <a:prstGeom prst="rect">
            <a:avLst/>
          </a:prstGeom>
          <a:noFill/>
          <a:ln w="9525">
            <a:noFill/>
            <a:miter lim="800000"/>
            <a:headEnd/>
            <a:tailEnd/>
          </a:ln>
        </p:spPr>
        <p:txBody>
          <a:bodyPr wrap="square">
            <a:spAutoFit/>
          </a:bodyPr>
          <a:lstStyle/>
          <a:p>
            <a:pPr>
              <a:spcBef>
                <a:spcPct val="50000"/>
              </a:spcBef>
            </a:pPr>
            <a:r>
              <a:rPr lang="en-US" sz="4400" dirty="0" smtClean="0">
                <a:solidFill>
                  <a:srgbClr val="000000"/>
                </a:solidFill>
                <a:latin typeface="Times New Roman" pitchFamily="18" charset="0"/>
                <a:cs typeface="Times New Roman" pitchFamily="18" charset="0"/>
              </a:rPr>
              <a:t>3.  (-</a:t>
            </a:r>
            <a:r>
              <a:rPr lang="en-US" sz="4400" dirty="0">
                <a:solidFill>
                  <a:srgbClr val="000000"/>
                </a:solidFill>
                <a:latin typeface="Times New Roman" pitchFamily="18" charset="0"/>
                <a:cs typeface="Times New Roman" pitchFamily="18" charset="0"/>
              </a:rPr>
              <a:t>10 </a:t>
            </a:r>
            <a:r>
              <a:rPr lang="en-US" sz="4400" dirty="0" smtClean="0">
                <a:solidFill>
                  <a:srgbClr val="000000"/>
                </a:solidFill>
                <a:latin typeface="Times New Roman" pitchFamily="18" charset="0"/>
                <a:cs typeface="Times New Roman" pitchFamily="18" charset="0"/>
              </a:rPr>
              <a:t>+ </a:t>
            </a:r>
            <a:r>
              <a:rPr lang="en-US" sz="4400" dirty="0">
                <a:solidFill>
                  <a:srgbClr val="000000"/>
                </a:solidFill>
                <a:latin typeface="Times New Roman" pitchFamily="18" charset="0"/>
                <a:cs typeface="Times New Roman" pitchFamily="18" charset="0"/>
              </a:rPr>
              <a:t>6i) </a:t>
            </a:r>
            <a:r>
              <a:rPr lang="en-US" sz="4400" dirty="0" smtClean="0">
                <a:solidFill>
                  <a:srgbClr val="000000"/>
                </a:solidFill>
                <a:latin typeface="Times New Roman" pitchFamily="18" charset="0"/>
                <a:cs typeface="Times New Roman" pitchFamily="18" charset="0"/>
              </a:rPr>
              <a:t>- </a:t>
            </a:r>
            <a:r>
              <a:rPr lang="en-US" sz="4400" dirty="0">
                <a:solidFill>
                  <a:srgbClr val="000000"/>
                </a:solidFill>
                <a:latin typeface="Times New Roman" pitchFamily="18" charset="0"/>
                <a:cs typeface="Times New Roman" pitchFamily="18" charset="0"/>
              </a:rPr>
              <a:t>(8 </a:t>
            </a:r>
            <a:r>
              <a:rPr lang="en-US" sz="4400" dirty="0" smtClean="0">
                <a:solidFill>
                  <a:srgbClr val="000000"/>
                </a:solidFill>
                <a:latin typeface="Times New Roman" pitchFamily="18" charset="0"/>
                <a:cs typeface="Times New Roman" pitchFamily="18" charset="0"/>
              </a:rPr>
              <a:t>+ </a:t>
            </a:r>
            <a:r>
              <a:rPr lang="en-US" sz="4400" dirty="0">
                <a:solidFill>
                  <a:srgbClr val="000000"/>
                </a:solidFill>
                <a:latin typeface="Times New Roman" pitchFamily="18" charset="0"/>
                <a:cs typeface="Times New Roman" pitchFamily="18" charset="0"/>
              </a:rPr>
              <a:t>i)</a:t>
            </a:r>
          </a:p>
        </p:txBody>
      </p:sp>
      <p:sp>
        <p:nvSpPr>
          <p:cNvPr id="91149" name="Text Box 13"/>
          <p:cNvSpPr txBox="1">
            <a:spLocks noChangeArrowheads="1"/>
          </p:cNvSpPr>
          <p:nvPr/>
        </p:nvSpPr>
        <p:spPr bwMode="auto">
          <a:xfrm>
            <a:off x="457200" y="3573959"/>
            <a:ext cx="5943600" cy="769441"/>
          </a:xfrm>
          <a:prstGeom prst="rect">
            <a:avLst/>
          </a:prstGeom>
          <a:noFill/>
          <a:ln w="9525">
            <a:noFill/>
            <a:miter lim="800000"/>
            <a:headEnd/>
            <a:tailEnd/>
          </a:ln>
        </p:spPr>
        <p:txBody>
          <a:bodyPr wrap="square">
            <a:spAutoFit/>
          </a:bodyPr>
          <a:lstStyle/>
          <a:p>
            <a:pPr>
              <a:spcBef>
                <a:spcPct val="50000"/>
              </a:spcBef>
            </a:pPr>
            <a:r>
              <a:rPr lang="en-US" sz="4400" dirty="0" smtClean="0">
                <a:solidFill>
                  <a:srgbClr val="000000"/>
                </a:solidFill>
                <a:latin typeface="Times New Roman" pitchFamily="18" charset="0"/>
                <a:cs typeface="Times New Roman" pitchFamily="18" charset="0"/>
              </a:rPr>
              <a:t>4.  (9 </a:t>
            </a:r>
            <a:r>
              <a:rPr lang="en-US" sz="4400" dirty="0">
                <a:solidFill>
                  <a:srgbClr val="000000"/>
                </a:solidFill>
                <a:latin typeface="Times New Roman" pitchFamily="18" charset="0"/>
                <a:cs typeface="Times New Roman" pitchFamily="18" charset="0"/>
              </a:rPr>
              <a:t>+ 2i) – (3 – 4i)</a:t>
            </a:r>
          </a:p>
        </p:txBody>
      </p:sp>
      <p:sp>
        <p:nvSpPr>
          <p:cNvPr id="13" name="Title 9"/>
          <p:cNvSpPr txBox="1">
            <a:spLocks/>
          </p:cNvSpPr>
          <p:nvPr/>
        </p:nvSpPr>
        <p:spPr>
          <a:xfrm>
            <a:off x="442913" y="103188"/>
            <a:ext cx="8243887" cy="811212"/>
          </a:xfrm>
          <a:prstGeom prst="rect">
            <a:avLst/>
          </a:prstGeom>
        </p:spPr>
        <p:txBody>
          <a:bodyPr vert="horz" lIns="91440" tIns="45720" rIns="91440" bIns="45720" rtlCol="0" anchor="ctr">
            <a:norm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none" strike="noStrike" kern="1200" cap="all" spc="0" normalizeH="0" baseline="0" noProof="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uLnTx/>
                <a:uFillTx/>
                <a:latin typeface="Times New Roman" pitchFamily="18" charset="0"/>
                <a:ea typeface="+mj-ea"/>
                <a:cs typeface="Times New Roman" pitchFamily="18" charset="0"/>
              </a:rPr>
              <a:t>More Examples</a:t>
            </a:r>
            <a:endParaRPr kumimoji="0" lang="en-US" sz="4400" b="1" i="0" u="none" strike="noStrike" kern="1200" cap="all" spc="0" normalizeH="0" baseline="0" noProof="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uLnTx/>
              <a:uFillTx/>
              <a:latin typeface="Times New Roman" pitchFamily="18" charset="0"/>
              <a:ea typeface="+mj-ea"/>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1149"/>
                                        </p:tgtEl>
                                        <p:attrNameLst>
                                          <p:attrName>style.visibility</p:attrName>
                                        </p:attrNameLst>
                                      </p:cBhvr>
                                      <p:to>
                                        <p:strVal val="visible"/>
                                      </p:to>
                                    </p:set>
                                    <p:animEffect transition="in" filter="wipe(left)">
                                      <p:cBhvr>
                                        <p:cTn id="7" dur="500"/>
                                        <p:tgtEl>
                                          <p:spTgt spid="911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49" grpId="0"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122" name="Object 4"/>
          <p:cNvGraphicFramePr>
            <a:graphicFrameLocks noChangeAspect="1"/>
          </p:cNvGraphicFramePr>
          <p:nvPr/>
        </p:nvGraphicFramePr>
        <p:xfrm>
          <a:off x="304800" y="1371600"/>
          <a:ext cx="2286000" cy="730250"/>
        </p:xfrm>
        <a:graphic>
          <a:graphicData uri="http://schemas.openxmlformats.org/presentationml/2006/ole">
            <p:oleObj spid="_x0000_s29698" name="Equation" r:id="rId3" imgW="634680" imgH="203040" progId="">
              <p:embed/>
            </p:oleObj>
          </a:graphicData>
        </a:graphic>
      </p:graphicFrame>
      <p:graphicFrame>
        <p:nvGraphicFramePr>
          <p:cNvPr id="35845" name="Object 5"/>
          <p:cNvGraphicFramePr>
            <a:graphicFrameLocks noChangeAspect="1"/>
          </p:cNvGraphicFramePr>
          <p:nvPr/>
        </p:nvGraphicFramePr>
        <p:xfrm>
          <a:off x="2590800" y="1414463"/>
          <a:ext cx="1390650" cy="644525"/>
        </p:xfrm>
        <a:graphic>
          <a:graphicData uri="http://schemas.openxmlformats.org/presentationml/2006/ole">
            <p:oleObj spid="_x0000_s29699" name="Equation" r:id="rId4" imgW="342720" imgH="177480" progId="">
              <p:embed/>
            </p:oleObj>
          </a:graphicData>
        </a:graphic>
      </p:graphicFrame>
      <p:graphicFrame>
        <p:nvGraphicFramePr>
          <p:cNvPr id="35846" name="Object 6"/>
          <p:cNvGraphicFramePr>
            <a:graphicFrameLocks noChangeAspect="1"/>
          </p:cNvGraphicFramePr>
          <p:nvPr/>
        </p:nvGraphicFramePr>
        <p:xfrm>
          <a:off x="304800" y="2567782"/>
          <a:ext cx="4953000" cy="714375"/>
        </p:xfrm>
        <a:graphic>
          <a:graphicData uri="http://schemas.openxmlformats.org/presentationml/2006/ole">
            <p:oleObj spid="_x0000_s29700" name="Equation" r:id="rId5" imgW="1409400" imgH="203040" progId="">
              <p:embed/>
            </p:oleObj>
          </a:graphicData>
        </a:graphic>
      </p:graphicFrame>
      <p:graphicFrame>
        <p:nvGraphicFramePr>
          <p:cNvPr id="35849" name="Object 9"/>
          <p:cNvGraphicFramePr>
            <a:graphicFrameLocks noChangeAspect="1"/>
          </p:cNvGraphicFramePr>
          <p:nvPr/>
        </p:nvGraphicFramePr>
        <p:xfrm>
          <a:off x="5257800" y="2603500"/>
          <a:ext cx="1149350" cy="642938"/>
        </p:xfrm>
        <a:graphic>
          <a:graphicData uri="http://schemas.openxmlformats.org/presentationml/2006/ole">
            <p:oleObj spid="_x0000_s29701" name="Equation" r:id="rId6" imgW="317160" imgH="177480" progId="">
              <p:embed/>
            </p:oleObj>
          </a:graphicData>
        </a:graphic>
      </p:graphicFrame>
      <p:graphicFrame>
        <p:nvGraphicFramePr>
          <p:cNvPr id="35852" name="Object 12"/>
          <p:cNvGraphicFramePr>
            <a:graphicFrameLocks noChangeAspect="1"/>
          </p:cNvGraphicFramePr>
          <p:nvPr/>
        </p:nvGraphicFramePr>
        <p:xfrm>
          <a:off x="6392863" y="2624932"/>
          <a:ext cx="965200" cy="600075"/>
        </p:xfrm>
        <a:graphic>
          <a:graphicData uri="http://schemas.openxmlformats.org/presentationml/2006/ole">
            <p:oleObj spid="_x0000_s29702" name="Equation" r:id="rId7" imgW="253800" imgH="177480" progId="">
              <p:embed/>
            </p:oleObj>
          </a:graphicData>
        </a:graphic>
      </p:graphicFrame>
      <p:graphicFrame>
        <p:nvGraphicFramePr>
          <p:cNvPr id="35853" name="Object 13"/>
          <p:cNvGraphicFramePr>
            <a:graphicFrameLocks noChangeAspect="1"/>
          </p:cNvGraphicFramePr>
          <p:nvPr/>
        </p:nvGraphicFramePr>
        <p:xfrm>
          <a:off x="304800" y="3882231"/>
          <a:ext cx="4648200" cy="736600"/>
        </p:xfrm>
        <a:graphic>
          <a:graphicData uri="http://schemas.openxmlformats.org/presentationml/2006/ole">
            <p:oleObj spid="_x0000_s29703" name="Equation" r:id="rId8" imgW="1282680" imgH="203040" progId="">
              <p:embed/>
            </p:oleObj>
          </a:graphicData>
        </a:graphic>
      </p:graphicFrame>
      <p:graphicFrame>
        <p:nvGraphicFramePr>
          <p:cNvPr id="35854" name="Object 14"/>
          <p:cNvGraphicFramePr>
            <a:graphicFrameLocks noChangeAspect="1"/>
          </p:cNvGraphicFramePr>
          <p:nvPr/>
        </p:nvGraphicFramePr>
        <p:xfrm>
          <a:off x="4953000" y="3935412"/>
          <a:ext cx="3505200" cy="630238"/>
        </p:xfrm>
        <a:graphic>
          <a:graphicData uri="http://schemas.openxmlformats.org/presentationml/2006/ole">
            <p:oleObj spid="_x0000_s29704" name="Equation" r:id="rId9" imgW="990360" imgH="177480" progId="">
              <p:embed/>
            </p:oleObj>
          </a:graphicData>
        </a:graphic>
      </p:graphicFrame>
      <p:graphicFrame>
        <p:nvGraphicFramePr>
          <p:cNvPr id="35855" name="Object 15"/>
          <p:cNvGraphicFramePr>
            <a:graphicFrameLocks noChangeAspect="1"/>
          </p:cNvGraphicFramePr>
          <p:nvPr/>
        </p:nvGraphicFramePr>
        <p:xfrm>
          <a:off x="5345112" y="4862513"/>
          <a:ext cx="1905000" cy="625475"/>
        </p:xfrm>
        <a:graphic>
          <a:graphicData uri="http://schemas.openxmlformats.org/presentationml/2006/ole">
            <p:oleObj spid="_x0000_s29705" name="Equation" r:id="rId10" imgW="520560" imgH="177480" progId="">
              <p:embed/>
            </p:oleObj>
          </a:graphicData>
        </a:graphic>
      </p:graphicFrame>
      <p:sp>
        <p:nvSpPr>
          <p:cNvPr id="5135" name="Text Box 19"/>
          <p:cNvSpPr txBox="1">
            <a:spLocks noChangeArrowheads="1"/>
          </p:cNvSpPr>
          <p:nvPr/>
        </p:nvSpPr>
        <p:spPr bwMode="auto">
          <a:xfrm>
            <a:off x="0" y="1405980"/>
            <a:ext cx="1004888" cy="769441"/>
          </a:xfrm>
          <a:prstGeom prst="rect">
            <a:avLst/>
          </a:prstGeom>
          <a:solidFill>
            <a:schemeClr val="bg1"/>
          </a:solidFill>
          <a:ln w="9525">
            <a:noFill/>
            <a:miter lim="800000"/>
            <a:headEnd/>
            <a:tailEnd/>
          </a:ln>
        </p:spPr>
        <p:txBody>
          <a:bodyPr wrap="square">
            <a:spAutoFit/>
          </a:bodyPr>
          <a:lstStyle/>
          <a:p>
            <a:pPr algn="ctr">
              <a:spcBef>
                <a:spcPct val="50000"/>
              </a:spcBef>
            </a:pPr>
            <a:r>
              <a:rPr lang="en-US" sz="4400" dirty="0" smtClean="0">
                <a:latin typeface="Times New Roman" pitchFamily="18" charset="0"/>
                <a:cs typeface="Times New Roman" pitchFamily="18" charset="0"/>
              </a:rPr>
              <a:t>1.</a:t>
            </a:r>
            <a:endParaRPr lang="en-US" sz="4400" dirty="0">
              <a:latin typeface="Times New Roman" pitchFamily="18" charset="0"/>
              <a:cs typeface="Times New Roman" pitchFamily="18" charset="0"/>
            </a:endParaRPr>
          </a:p>
        </p:txBody>
      </p:sp>
      <p:sp>
        <p:nvSpPr>
          <p:cNvPr id="35860" name="Text Box 20"/>
          <p:cNvSpPr txBox="1">
            <a:spLocks noChangeArrowheads="1"/>
          </p:cNvSpPr>
          <p:nvPr/>
        </p:nvSpPr>
        <p:spPr bwMode="auto">
          <a:xfrm>
            <a:off x="0" y="2540249"/>
            <a:ext cx="1004888" cy="769441"/>
          </a:xfrm>
          <a:prstGeom prst="rect">
            <a:avLst/>
          </a:prstGeom>
          <a:solidFill>
            <a:schemeClr val="bg1"/>
          </a:solidFill>
          <a:ln w="9525">
            <a:noFill/>
            <a:miter lim="800000"/>
            <a:headEnd/>
            <a:tailEnd/>
          </a:ln>
        </p:spPr>
        <p:txBody>
          <a:bodyPr wrap="square">
            <a:spAutoFit/>
          </a:bodyPr>
          <a:lstStyle/>
          <a:p>
            <a:pPr algn="ctr">
              <a:spcBef>
                <a:spcPct val="50000"/>
              </a:spcBef>
            </a:pPr>
            <a:r>
              <a:rPr lang="en-US" sz="4400" dirty="0">
                <a:latin typeface="Times New Roman" pitchFamily="18" charset="0"/>
                <a:cs typeface="Times New Roman" pitchFamily="18" charset="0"/>
              </a:rPr>
              <a:t>2</a:t>
            </a:r>
            <a:r>
              <a:rPr lang="en-US" sz="4400" dirty="0" smtClean="0">
                <a:latin typeface="Times New Roman" pitchFamily="18" charset="0"/>
                <a:cs typeface="Times New Roman" pitchFamily="18" charset="0"/>
              </a:rPr>
              <a:t>.</a:t>
            </a:r>
            <a:endParaRPr lang="en-US" sz="4400" dirty="0">
              <a:latin typeface="Times New Roman" pitchFamily="18" charset="0"/>
              <a:cs typeface="Times New Roman" pitchFamily="18" charset="0"/>
            </a:endParaRPr>
          </a:p>
        </p:txBody>
      </p:sp>
      <p:sp>
        <p:nvSpPr>
          <p:cNvPr id="35861" name="Text Box 21"/>
          <p:cNvSpPr txBox="1">
            <a:spLocks noChangeArrowheads="1"/>
          </p:cNvSpPr>
          <p:nvPr/>
        </p:nvSpPr>
        <p:spPr bwMode="auto">
          <a:xfrm>
            <a:off x="0" y="3865811"/>
            <a:ext cx="1062038" cy="769441"/>
          </a:xfrm>
          <a:prstGeom prst="rect">
            <a:avLst/>
          </a:prstGeom>
          <a:solidFill>
            <a:schemeClr val="bg1"/>
          </a:solidFill>
          <a:ln w="9525">
            <a:noFill/>
            <a:miter lim="800000"/>
            <a:headEnd/>
            <a:tailEnd/>
          </a:ln>
        </p:spPr>
        <p:txBody>
          <a:bodyPr>
            <a:spAutoFit/>
          </a:bodyPr>
          <a:lstStyle/>
          <a:p>
            <a:pPr algn="ctr">
              <a:spcBef>
                <a:spcPct val="50000"/>
              </a:spcBef>
            </a:pPr>
            <a:r>
              <a:rPr lang="en-US" sz="4400" dirty="0">
                <a:latin typeface="Times New Roman" pitchFamily="18" charset="0"/>
                <a:cs typeface="Times New Roman" pitchFamily="18" charset="0"/>
              </a:rPr>
              <a:t>3</a:t>
            </a:r>
            <a:r>
              <a:rPr lang="en-US" sz="4400" dirty="0" smtClean="0">
                <a:latin typeface="Times New Roman" pitchFamily="18" charset="0"/>
                <a:cs typeface="Times New Roman" pitchFamily="18" charset="0"/>
              </a:rPr>
              <a:t>.</a:t>
            </a:r>
            <a:endParaRPr lang="en-US" sz="4400" dirty="0">
              <a:latin typeface="Times New Roman" pitchFamily="18" charset="0"/>
              <a:cs typeface="Times New Roman" pitchFamily="18" charset="0"/>
            </a:endParaRPr>
          </a:p>
        </p:txBody>
      </p:sp>
      <p:sp>
        <p:nvSpPr>
          <p:cNvPr id="35862" name="Oval 22"/>
          <p:cNvSpPr>
            <a:spLocks noChangeArrowheads="1"/>
          </p:cNvSpPr>
          <p:nvPr/>
        </p:nvSpPr>
        <p:spPr bwMode="auto">
          <a:xfrm>
            <a:off x="5710238" y="2355850"/>
            <a:ext cx="1897062" cy="1138238"/>
          </a:xfrm>
          <a:prstGeom prst="ellipse">
            <a:avLst/>
          </a:prstGeom>
          <a:noFill/>
          <a:ln w="9525">
            <a:solidFill>
              <a:srgbClr val="7030A0"/>
            </a:solidFill>
            <a:round/>
            <a:headEnd/>
            <a:tailEnd/>
          </a:ln>
        </p:spPr>
        <p:txBody>
          <a:bodyPr wrap="none" anchor="ctr"/>
          <a:lstStyle/>
          <a:p>
            <a:endParaRPr lang="en-US"/>
          </a:p>
        </p:txBody>
      </p:sp>
      <p:sp>
        <p:nvSpPr>
          <p:cNvPr id="35863" name="Oval 23"/>
          <p:cNvSpPr>
            <a:spLocks noChangeArrowheads="1"/>
          </p:cNvSpPr>
          <p:nvPr/>
        </p:nvSpPr>
        <p:spPr bwMode="auto">
          <a:xfrm>
            <a:off x="5646737" y="4803775"/>
            <a:ext cx="1897063" cy="911225"/>
          </a:xfrm>
          <a:prstGeom prst="ellipse">
            <a:avLst/>
          </a:prstGeom>
          <a:noFill/>
          <a:ln w="9525">
            <a:solidFill>
              <a:srgbClr val="7030A0"/>
            </a:solidFill>
            <a:round/>
            <a:headEnd/>
            <a:tailEnd/>
          </a:ln>
        </p:spPr>
        <p:txBody>
          <a:bodyPr wrap="none" anchor="ctr"/>
          <a:lstStyle/>
          <a:p>
            <a:endParaRPr lang="en-US"/>
          </a:p>
        </p:txBody>
      </p:sp>
      <p:sp>
        <p:nvSpPr>
          <p:cNvPr id="17" name="Title 9"/>
          <p:cNvSpPr txBox="1">
            <a:spLocks/>
          </p:cNvSpPr>
          <p:nvPr/>
        </p:nvSpPr>
        <p:spPr>
          <a:xfrm>
            <a:off x="442913" y="103188"/>
            <a:ext cx="8243887" cy="811212"/>
          </a:xfrm>
          <a:prstGeom prst="rect">
            <a:avLst/>
          </a:prstGeom>
        </p:spPr>
        <p:txBody>
          <a:bodyPr vert="horz" lIns="91440" tIns="45720" rIns="91440" bIns="45720" rtlCol="0" anchor="ctr">
            <a:norm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none" strike="noStrike" kern="1200" cap="all" spc="0" normalizeH="0" baseline="0" noProof="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uLnTx/>
                <a:uFillTx/>
                <a:latin typeface="Times New Roman" pitchFamily="18" charset="0"/>
                <a:ea typeface="+mj-ea"/>
                <a:cs typeface="Times New Roman" pitchFamily="18" charset="0"/>
              </a:rPr>
              <a:t>You try!!</a:t>
            </a:r>
            <a:endParaRPr kumimoji="0" lang="en-US" sz="4400" b="1" i="0" u="none" strike="noStrike" kern="1200" cap="all" spc="0" normalizeH="0" baseline="0" noProof="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uLnTx/>
              <a:uFillTx/>
              <a:latin typeface="Times New Roman" pitchFamily="18" charset="0"/>
              <a:ea typeface="+mj-ea"/>
              <a:cs typeface="Times New Roman" pitchFamily="18" charset="0"/>
            </a:endParaRPr>
          </a:p>
        </p:txBody>
      </p:sp>
      <p:sp>
        <p:nvSpPr>
          <p:cNvPr id="19" name="Oval 23"/>
          <p:cNvSpPr>
            <a:spLocks noChangeArrowheads="1"/>
          </p:cNvSpPr>
          <p:nvPr/>
        </p:nvSpPr>
        <p:spPr bwMode="auto">
          <a:xfrm>
            <a:off x="2971801" y="1295400"/>
            <a:ext cx="1143000" cy="911225"/>
          </a:xfrm>
          <a:prstGeom prst="ellipse">
            <a:avLst/>
          </a:prstGeom>
          <a:noFill/>
          <a:ln w="9525">
            <a:solidFill>
              <a:srgbClr val="7030A0"/>
            </a:solidFill>
            <a:round/>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nodeType="clickEffect">
                                  <p:stCondLst>
                                    <p:cond delay="0"/>
                                  </p:stCondLst>
                                  <p:childTnLst>
                                    <p:set>
                                      <p:cBhvr>
                                        <p:cTn id="6" dur="1" fill="hold">
                                          <p:stCondLst>
                                            <p:cond delay="0"/>
                                          </p:stCondLst>
                                        </p:cTn>
                                        <p:tgtEl>
                                          <p:spTgt spid="35845"/>
                                        </p:tgtEl>
                                        <p:attrNameLst>
                                          <p:attrName>style.visibility</p:attrName>
                                        </p:attrNameLst>
                                      </p:cBhvr>
                                      <p:to>
                                        <p:strVal val="visible"/>
                                      </p:to>
                                    </p:set>
                                    <p:animEffect transition="in" filter="box(out)">
                                      <p:cBhvr>
                                        <p:cTn id="7" dur="500"/>
                                        <p:tgtEl>
                                          <p:spTgt spid="35845"/>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19"/>
                                        </p:tgtEl>
                                        <p:attrNameLst>
                                          <p:attrName>style.visibility</p:attrName>
                                        </p:attrNameLst>
                                      </p:cBhvr>
                                      <p:to>
                                        <p:strVal val="visible"/>
                                      </p:to>
                                    </p:set>
                                    <p:animEffect transition="in" filter="wipe(down)">
                                      <p:cBhvr>
                                        <p:cTn id="11" dur="500"/>
                                        <p:tgtEl>
                                          <p:spTgt spid="19"/>
                                        </p:tgtEl>
                                      </p:cBhvr>
                                    </p:animEffect>
                                  </p:childTnLst>
                                </p:cTn>
                              </p:par>
                            </p:childTnLst>
                          </p:cTn>
                        </p:par>
                      </p:childTnLst>
                    </p:cTn>
                  </p:par>
                  <p:par>
                    <p:cTn id="12" fill="hold">
                      <p:stCondLst>
                        <p:cond delay="indefinite"/>
                      </p:stCondLst>
                      <p:childTnLst>
                        <p:par>
                          <p:cTn id="13" fill="hold">
                            <p:stCondLst>
                              <p:cond delay="0"/>
                            </p:stCondLst>
                            <p:childTnLst>
                              <p:par>
                                <p:cTn id="14" presetID="4" presetClass="entr" presetSubtype="32" fill="hold" nodeType="clickEffect">
                                  <p:stCondLst>
                                    <p:cond delay="0"/>
                                  </p:stCondLst>
                                  <p:childTnLst>
                                    <p:set>
                                      <p:cBhvr>
                                        <p:cTn id="15" dur="1" fill="hold">
                                          <p:stCondLst>
                                            <p:cond delay="0"/>
                                          </p:stCondLst>
                                        </p:cTn>
                                        <p:tgtEl>
                                          <p:spTgt spid="35849"/>
                                        </p:tgtEl>
                                        <p:attrNameLst>
                                          <p:attrName>style.visibility</p:attrName>
                                        </p:attrNameLst>
                                      </p:cBhvr>
                                      <p:to>
                                        <p:strVal val="visible"/>
                                      </p:to>
                                    </p:set>
                                    <p:animEffect transition="in" filter="box(out)">
                                      <p:cBhvr>
                                        <p:cTn id="16" dur="500"/>
                                        <p:tgtEl>
                                          <p:spTgt spid="35849"/>
                                        </p:tgtEl>
                                      </p:cBhvr>
                                    </p:animEffect>
                                  </p:childTnLst>
                                </p:cTn>
                              </p:par>
                            </p:childTnLst>
                          </p:cTn>
                        </p:par>
                      </p:childTnLst>
                    </p:cTn>
                  </p:par>
                  <p:par>
                    <p:cTn id="17" fill="hold">
                      <p:stCondLst>
                        <p:cond delay="indefinite"/>
                      </p:stCondLst>
                      <p:childTnLst>
                        <p:par>
                          <p:cTn id="18" fill="hold">
                            <p:stCondLst>
                              <p:cond delay="0"/>
                            </p:stCondLst>
                            <p:childTnLst>
                              <p:par>
                                <p:cTn id="19" presetID="4" presetClass="entr" presetSubtype="32" fill="hold" nodeType="clickEffect">
                                  <p:stCondLst>
                                    <p:cond delay="0"/>
                                  </p:stCondLst>
                                  <p:childTnLst>
                                    <p:set>
                                      <p:cBhvr>
                                        <p:cTn id="20" dur="1" fill="hold">
                                          <p:stCondLst>
                                            <p:cond delay="0"/>
                                          </p:stCondLst>
                                        </p:cTn>
                                        <p:tgtEl>
                                          <p:spTgt spid="35852"/>
                                        </p:tgtEl>
                                        <p:attrNameLst>
                                          <p:attrName>style.visibility</p:attrName>
                                        </p:attrNameLst>
                                      </p:cBhvr>
                                      <p:to>
                                        <p:strVal val="visible"/>
                                      </p:to>
                                    </p:set>
                                    <p:animEffect transition="in" filter="box(out)">
                                      <p:cBhvr>
                                        <p:cTn id="21" dur="500"/>
                                        <p:tgtEl>
                                          <p:spTgt spid="35852"/>
                                        </p:tgtEl>
                                      </p:cBhvr>
                                    </p:animEffect>
                                  </p:childTnLst>
                                </p:cTn>
                              </p:par>
                            </p:childTnLst>
                          </p:cTn>
                        </p:par>
                        <p:par>
                          <p:cTn id="22" fill="hold">
                            <p:stCondLst>
                              <p:cond delay="500"/>
                            </p:stCondLst>
                            <p:childTnLst>
                              <p:par>
                                <p:cTn id="23" presetID="22" presetClass="entr" presetSubtype="4" fill="hold" grpId="0" nodeType="afterEffect">
                                  <p:stCondLst>
                                    <p:cond delay="0"/>
                                  </p:stCondLst>
                                  <p:childTnLst>
                                    <p:set>
                                      <p:cBhvr>
                                        <p:cTn id="24" dur="1" fill="hold">
                                          <p:stCondLst>
                                            <p:cond delay="0"/>
                                          </p:stCondLst>
                                        </p:cTn>
                                        <p:tgtEl>
                                          <p:spTgt spid="35862"/>
                                        </p:tgtEl>
                                        <p:attrNameLst>
                                          <p:attrName>style.visibility</p:attrName>
                                        </p:attrNameLst>
                                      </p:cBhvr>
                                      <p:to>
                                        <p:strVal val="visible"/>
                                      </p:to>
                                    </p:set>
                                    <p:animEffect transition="in" filter="wipe(down)">
                                      <p:cBhvr>
                                        <p:cTn id="25" dur="500"/>
                                        <p:tgtEl>
                                          <p:spTgt spid="35862"/>
                                        </p:tgtEl>
                                      </p:cBhvr>
                                    </p:animEffect>
                                  </p:childTnLst>
                                </p:cTn>
                              </p:par>
                            </p:childTnLst>
                          </p:cTn>
                        </p:par>
                      </p:childTnLst>
                    </p:cTn>
                  </p:par>
                  <p:par>
                    <p:cTn id="26" fill="hold">
                      <p:stCondLst>
                        <p:cond delay="indefinite"/>
                      </p:stCondLst>
                      <p:childTnLst>
                        <p:par>
                          <p:cTn id="27" fill="hold">
                            <p:stCondLst>
                              <p:cond delay="0"/>
                            </p:stCondLst>
                            <p:childTnLst>
                              <p:par>
                                <p:cTn id="28" presetID="4" presetClass="entr" presetSubtype="32" fill="hold" nodeType="clickEffect">
                                  <p:stCondLst>
                                    <p:cond delay="0"/>
                                  </p:stCondLst>
                                  <p:childTnLst>
                                    <p:set>
                                      <p:cBhvr>
                                        <p:cTn id="29" dur="1" fill="hold">
                                          <p:stCondLst>
                                            <p:cond delay="0"/>
                                          </p:stCondLst>
                                        </p:cTn>
                                        <p:tgtEl>
                                          <p:spTgt spid="35854"/>
                                        </p:tgtEl>
                                        <p:attrNameLst>
                                          <p:attrName>style.visibility</p:attrName>
                                        </p:attrNameLst>
                                      </p:cBhvr>
                                      <p:to>
                                        <p:strVal val="visible"/>
                                      </p:to>
                                    </p:set>
                                    <p:animEffect transition="in" filter="box(out)">
                                      <p:cBhvr>
                                        <p:cTn id="30" dur="500"/>
                                        <p:tgtEl>
                                          <p:spTgt spid="35854"/>
                                        </p:tgtEl>
                                      </p:cBhvr>
                                    </p:animEffect>
                                  </p:childTnLst>
                                </p:cTn>
                              </p:par>
                            </p:childTnLst>
                          </p:cTn>
                        </p:par>
                      </p:childTnLst>
                    </p:cTn>
                  </p:par>
                  <p:par>
                    <p:cTn id="31" fill="hold">
                      <p:stCondLst>
                        <p:cond delay="indefinite"/>
                      </p:stCondLst>
                      <p:childTnLst>
                        <p:par>
                          <p:cTn id="32" fill="hold">
                            <p:stCondLst>
                              <p:cond delay="0"/>
                            </p:stCondLst>
                            <p:childTnLst>
                              <p:par>
                                <p:cTn id="33" presetID="4" presetClass="entr" presetSubtype="32" fill="hold" nodeType="clickEffect">
                                  <p:stCondLst>
                                    <p:cond delay="0"/>
                                  </p:stCondLst>
                                  <p:childTnLst>
                                    <p:set>
                                      <p:cBhvr>
                                        <p:cTn id="34" dur="1" fill="hold">
                                          <p:stCondLst>
                                            <p:cond delay="0"/>
                                          </p:stCondLst>
                                        </p:cTn>
                                        <p:tgtEl>
                                          <p:spTgt spid="35855"/>
                                        </p:tgtEl>
                                        <p:attrNameLst>
                                          <p:attrName>style.visibility</p:attrName>
                                        </p:attrNameLst>
                                      </p:cBhvr>
                                      <p:to>
                                        <p:strVal val="visible"/>
                                      </p:to>
                                    </p:set>
                                    <p:animEffect transition="in" filter="box(out)">
                                      <p:cBhvr>
                                        <p:cTn id="35" dur="500"/>
                                        <p:tgtEl>
                                          <p:spTgt spid="35855"/>
                                        </p:tgtEl>
                                      </p:cBhvr>
                                    </p:animEffect>
                                  </p:childTnLst>
                                </p:cTn>
                              </p:par>
                            </p:childTnLst>
                          </p:cTn>
                        </p:par>
                        <p:par>
                          <p:cTn id="36" fill="hold">
                            <p:stCondLst>
                              <p:cond delay="500"/>
                            </p:stCondLst>
                            <p:childTnLst>
                              <p:par>
                                <p:cTn id="37" presetID="22" presetClass="entr" presetSubtype="4" fill="hold" grpId="0" nodeType="afterEffect">
                                  <p:stCondLst>
                                    <p:cond delay="0"/>
                                  </p:stCondLst>
                                  <p:childTnLst>
                                    <p:set>
                                      <p:cBhvr>
                                        <p:cTn id="38" dur="1" fill="hold">
                                          <p:stCondLst>
                                            <p:cond delay="0"/>
                                          </p:stCondLst>
                                        </p:cTn>
                                        <p:tgtEl>
                                          <p:spTgt spid="35863"/>
                                        </p:tgtEl>
                                        <p:attrNameLst>
                                          <p:attrName>style.visibility</p:attrName>
                                        </p:attrNameLst>
                                      </p:cBhvr>
                                      <p:to>
                                        <p:strVal val="visible"/>
                                      </p:to>
                                    </p:set>
                                    <p:animEffect transition="in" filter="wipe(down)">
                                      <p:cBhvr>
                                        <p:cTn id="39" dur="500"/>
                                        <p:tgtEl>
                                          <p:spTgt spid="358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62" grpId="0" animBg="1"/>
      <p:bldP spid="35863" grpId="0" animBg="1"/>
      <p:bldP spid="19"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51343" y="2551837"/>
            <a:ext cx="5041316" cy="1754326"/>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54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Chapter Three:</a:t>
            </a:r>
          </a:p>
          <a:p>
            <a:pPr algn="ctr"/>
            <a:r>
              <a:rPr lang="en-US" sz="54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Multiplying</a:t>
            </a:r>
            <a:endParaRPr lang="en-US" sz="54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372" name="Picture 4" descr="http://education-portal.com/cimages/multimages/16/Radical_Square_Root.png"/>
          <p:cNvPicPr>
            <a:picLocks noChangeAspect="1" noChangeArrowheads="1"/>
          </p:cNvPicPr>
          <p:nvPr/>
        </p:nvPicPr>
        <p:blipFill>
          <a:blip r:embed="rId2" cstate="print"/>
          <a:srcRect/>
          <a:stretch>
            <a:fillRect/>
          </a:stretch>
        </p:blipFill>
        <p:spPr bwMode="auto">
          <a:xfrm>
            <a:off x="304800" y="4724400"/>
            <a:ext cx="1752600" cy="1752602"/>
          </a:xfrm>
          <a:prstGeom prst="rect">
            <a:avLst/>
          </a:prstGeom>
          <a:noFill/>
        </p:spPr>
      </p:pic>
      <p:sp>
        <p:nvSpPr>
          <p:cNvPr id="2" name="Rectangle 1"/>
          <p:cNvSpPr/>
          <p:nvPr/>
        </p:nvSpPr>
        <p:spPr>
          <a:xfrm>
            <a:off x="0" y="0"/>
            <a:ext cx="9144000" cy="2554545"/>
          </a:xfrm>
          <a:prstGeom prst="rect">
            <a:avLst/>
          </a:prstGeom>
          <a:noFill/>
        </p:spPr>
        <p:txBody>
          <a:bodyPr wrap="square" lIns="91440" tIns="45720" rIns="91440" bIns="45720">
            <a:spAutoFit/>
          </a:bodyPr>
          <a:lstStyle/>
          <a:p>
            <a:pPr algn="ctr"/>
            <a:r>
              <a:rPr lang="en-US" sz="4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Little </a:t>
            </a:r>
            <a:r>
              <a:rPr lang="en-US" sz="40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i</a:t>
            </a:r>
            <a:r>
              <a:rPr lang="en-US" sz="4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was soon ready to learn multiplication.  Number One got the radical family, which knew some special rules, to teach Little </a:t>
            </a:r>
            <a:r>
              <a:rPr lang="en-US" sz="40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i</a:t>
            </a:r>
            <a:r>
              <a:rPr lang="en-US" sz="4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how to multiply.</a:t>
            </a:r>
            <a:endParaRPr lang="en-US" sz="40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p:txBody>
      </p:sp>
      <p:grpSp>
        <p:nvGrpSpPr>
          <p:cNvPr id="3" name="Group 13"/>
          <p:cNvGrpSpPr/>
          <p:nvPr/>
        </p:nvGrpSpPr>
        <p:grpSpPr>
          <a:xfrm>
            <a:off x="1219200" y="2590800"/>
            <a:ext cx="5638800" cy="2285999"/>
            <a:chOff x="4953000" y="3761094"/>
            <a:chExt cx="5638800" cy="1686314"/>
          </a:xfrm>
        </p:grpSpPr>
        <p:sp>
          <p:nvSpPr>
            <p:cNvPr id="6" name="Cloud Callout 5"/>
            <p:cNvSpPr/>
            <p:nvPr/>
          </p:nvSpPr>
          <p:spPr>
            <a:xfrm>
              <a:off x="4953000" y="3761094"/>
              <a:ext cx="5638800" cy="1686314"/>
            </a:xfrm>
            <a:prstGeom prst="cloudCallou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5334000" y="3985936"/>
              <a:ext cx="4953000" cy="1157892"/>
            </a:xfrm>
            <a:prstGeom prst="rect">
              <a:avLst/>
            </a:prstGeom>
            <a:noFill/>
          </p:spPr>
          <p:txBody>
            <a:bodyPr wrap="square" rtlCol="0">
              <a:spAutoFit/>
            </a:bodyPr>
            <a:lstStyle/>
            <a:p>
              <a:pPr algn="ctr"/>
              <a:r>
                <a:rPr lang="en-US" sz="2400" dirty="0" smtClean="0">
                  <a:latin typeface="Times New Roman" pitchFamily="18" charset="0"/>
                  <a:cs typeface="Times New Roman" pitchFamily="18" charset="0"/>
                </a:rPr>
                <a:t>Now, Little </a:t>
              </a:r>
              <a:r>
                <a:rPr lang="en-US" sz="2400" i="1" dirty="0" smtClean="0">
                  <a:latin typeface="Times New Roman" pitchFamily="18" charset="0"/>
                  <a:cs typeface="Times New Roman" pitchFamily="18" charset="0"/>
                </a:rPr>
                <a:t>i</a:t>
              </a:r>
              <a:r>
                <a:rPr lang="en-US" sz="2400" dirty="0" smtClean="0">
                  <a:latin typeface="Times New Roman" pitchFamily="18" charset="0"/>
                  <a:cs typeface="Times New Roman" pitchFamily="18" charset="0"/>
                </a:rPr>
                <a:t>, you have to be careful since you have a negative number underneath your radical sign.  Watch me and my friends for a minute.</a:t>
              </a:r>
              <a:endParaRPr lang="en-US" sz="2400" dirty="0">
                <a:latin typeface="Times New Roman" pitchFamily="18" charset="0"/>
                <a:cs typeface="Times New Roman" pitchFamily="18" charset="0"/>
              </a:endParaRPr>
            </a:p>
          </p:txBody>
        </p:sp>
      </p:grpSp>
      <p:pic>
        <p:nvPicPr>
          <p:cNvPr id="49154" name="Picture 2" descr="C:\Users\Jennifer\AppData\Local\Microsoft\Windows\Temporary Internet Files\Content.IE5\1OPQ1093\MC900326092[1].wmf"/>
          <p:cNvPicPr>
            <a:picLocks noChangeAspect="1" noChangeArrowheads="1"/>
          </p:cNvPicPr>
          <p:nvPr/>
        </p:nvPicPr>
        <p:blipFill>
          <a:blip r:embed="rId3" cstate="print"/>
          <a:srcRect/>
          <a:stretch>
            <a:fillRect/>
          </a:stretch>
        </p:blipFill>
        <p:spPr bwMode="auto">
          <a:xfrm>
            <a:off x="914400" y="5105400"/>
            <a:ext cx="1242365" cy="1322815"/>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59393"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409575" y="381000"/>
            <a:ext cx="3276600" cy="2295525"/>
          </a:xfrm>
          <a:prstGeom prst="rect">
            <a:avLst/>
          </a:prstGeom>
          <a:noFill/>
        </p:spPr>
      </p:pic>
      <p:sp>
        <p:nvSpPr>
          <p:cNvPr id="59395" name="Rectangle 3"/>
          <p:cNvSpPr>
            <a:spLocks noChangeArrowheads="1"/>
          </p:cNvSpPr>
          <p:nvPr/>
        </p:nvSpPr>
        <p:spPr bwMode="auto">
          <a:xfrm>
            <a:off x="0" y="27527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9397"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59398" name="Rectangle 6"/>
          <p:cNvSpPr>
            <a:spLocks noChangeArrowheads="1"/>
          </p:cNvSpPr>
          <p:nvPr/>
        </p:nvSpPr>
        <p:spPr bwMode="auto">
          <a:xfrm>
            <a:off x="0" y="27527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9400"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59399" name="Picture 7"/>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4110038" y="381000"/>
            <a:ext cx="2047875" cy="2295525"/>
          </a:xfrm>
          <a:prstGeom prst="rect">
            <a:avLst/>
          </a:prstGeom>
          <a:noFill/>
        </p:spPr>
      </p:pic>
      <p:sp>
        <p:nvSpPr>
          <p:cNvPr id="59401" name="Rectangle 9"/>
          <p:cNvSpPr>
            <a:spLocks noChangeArrowheads="1"/>
          </p:cNvSpPr>
          <p:nvPr/>
        </p:nvSpPr>
        <p:spPr bwMode="auto">
          <a:xfrm>
            <a:off x="0" y="27527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9403"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59402" name="Picture 10"/>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6581775" y="533400"/>
            <a:ext cx="1647825" cy="2143125"/>
          </a:xfrm>
          <a:prstGeom prst="rect">
            <a:avLst/>
          </a:prstGeom>
          <a:noFill/>
        </p:spPr>
      </p:pic>
      <p:sp>
        <p:nvSpPr>
          <p:cNvPr id="59404" name="Rectangle 12"/>
          <p:cNvSpPr>
            <a:spLocks noChangeArrowheads="1"/>
          </p:cNvSpPr>
          <p:nvPr/>
        </p:nvSpPr>
        <p:spPr bwMode="auto">
          <a:xfrm>
            <a:off x="0" y="2600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9406" name="Rectangle 1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59405" name="Picture 13"/>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457200" y="2514600"/>
            <a:ext cx="3276600" cy="2295525"/>
          </a:xfrm>
          <a:prstGeom prst="rect">
            <a:avLst/>
          </a:prstGeom>
          <a:noFill/>
        </p:spPr>
      </p:pic>
      <p:sp>
        <p:nvSpPr>
          <p:cNvPr id="59407" name="Rectangle 15"/>
          <p:cNvSpPr>
            <a:spLocks noChangeArrowheads="1"/>
          </p:cNvSpPr>
          <p:nvPr/>
        </p:nvSpPr>
        <p:spPr bwMode="auto">
          <a:xfrm>
            <a:off x="0" y="27527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9409" name="Rectangle 1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59408" name="Picture 16"/>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4043363" y="2514600"/>
            <a:ext cx="2047875" cy="2295525"/>
          </a:xfrm>
          <a:prstGeom prst="rect">
            <a:avLst/>
          </a:prstGeom>
          <a:noFill/>
        </p:spPr>
      </p:pic>
      <p:sp>
        <p:nvSpPr>
          <p:cNvPr id="59410" name="Rectangle 18"/>
          <p:cNvSpPr>
            <a:spLocks noChangeArrowheads="1"/>
          </p:cNvSpPr>
          <p:nvPr/>
        </p:nvSpPr>
        <p:spPr bwMode="auto">
          <a:xfrm>
            <a:off x="0" y="27527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9412" name="Rectangle 2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59411" name="Picture 19"/>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6400800" y="2695575"/>
            <a:ext cx="1647825" cy="2143125"/>
          </a:xfrm>
          <a:prstGeom prst="rect">
            <a:avLst/>
          </a:prstGeom>
          <a:noFill/>
        </p:spPr>
      </p:pic>
      <p:sp>
        <p:nvSpPr>
          <p:cNvPr id="59413" name="Rectangle 21"/>
          <p:cNvSpPr>
            <a:spLocks noChangeArrowheads="1"/>
          </p:cNvSpPr>
          <p:nvPr/>
        </p:nvSpPr>
        <p:spPr bwMode="auto">
          <a:xfrm>
            <a:off x="0" y="2600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9415" name="Rectangle 2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59414" name="Picture 22"/>
          <p:cNvPicPr>
            <a:picLocks noChangeAspect="1" noChangeArrowheads="1"/>
          </p:cNvPicPr>
          <p:nvPr/>
        </p:nvPicPr>
        <p:blipFill>
          <a:blip r:embed="rId8" cstate="print">
            <a:clrChange>
              <a:clrFrom>
                <a:srgbClr val="FFFFFF"/>
              </a:clrFrom>
              <a:clrTo>
                <a:srgbClr val="FFFFFF">
                  <a:alpha val="0"/>
                </a:srgbClr>
              </a:clrTo>
            </a:clrChange>
          </a:blip>
          <a:srcRect/>
          <a:stretch>
            <a:fillRect/>
          </a:stretch>
        </p:blipFill>
        <p:spPr bwMode="auto">
          <a:xfrm>
            <a:off x="457200" y="4572000"/>
            <a:ext cx="3276600" cy="2295525"/>
          </a:xfrm>
          <a:prstGeom prst="rect">
            <a:avLst/>
          </a:prstGeom>
          <a:noFill/>
        </p:spPr>
      </p:pic>
      <p:sp>
        <p:nvSpPr>
          <p:cNvPr id="59416" name="Rectangle 24"/>
          <p:cNvSpPr>
            <a:spLocks noChangeArrowheads="1"/>
          </p:cNvSpPr>
          <p:nvPr/>
        </p:nvSpPr>
        <p:spPr bwMode="auto">
          <a:xfrm>
            <a:off x="0" y="27527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9418" name="Rectangle 2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59417" name="Picture 25"/>
          <p:cNvPicPr>
            <a:picLocks noChangeAspect="1" noChangeArrowheads="1"/>
          </p:cNvPicPr>
          <p:nvPr/>
        </p:nvPicPr>
        <p:blipFill>
          <a:blip r:embed="rId9" cstate="print">
            <a:clrChange>
              <a:clrFrom>
                <a:srgbClr val="FFFFFF"/>
              </a:clrFrom>
              <a:clrTo>
                <a:srgbClr val="FFFFFF">
                  <a:alpha val="0"/>
                </a:srgbClr>
              </a:clrTo>
            </a:clrChange>
          </a:blip>
          <a:srcRect/>
          <a:stretch>
            <a:fillRect/>
          </a:stretch>
        </p:blipFill>
        <p:spPr bwMode="auto">
          <a:xfrm>
            <a:off x="4057650" y="4572000"/>
            <a:ext cx="2552700" cy="2295525"/>
          </a:xfrm>
          <a:prstGeom prst="rect">
            <a:avLst/>
          </a:prstGeom>
          <a:noFill/>
        </p:spPr>
      </p:pic>
      <p:sp>
        <p:nvSpPr>
          <p:cNvPr id="59419" name="Rectangle 27"/>
          <p:cNvSpPr>
            <a:spLocks noChangeArrowheads="1"/>
          </p:cNvSpPr>
          <p:nvPr/>
        </p:nvSpPr>
        <p:spPr bwMode="auto">
          <a:xfrm>
            <a:off x="0" y="27527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9421" name="Rectangle 29"/>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59420" name="Picture 28"/>
          <p:cNvPicPr>
            <a:picLocks noChangeAspect="1" noChangeArrowheads="1"/>
          </p:cNvPicPr>
          <p:nvPr/>
        </p:nvPicPr>
        <p:blipFill>
          <a:blip r:embed="rId10" cstate="print">
            <a:clrChange>
              <a:clrFrom>
                <a:srgbClr val="FFFFFF"/>
              </a:clrFrom>
              <a:clrTo>
                <a:srgbClr val="FFFFFF">
                  <a:alpha val="0"/>
                </a:srgbClr>
              </a:clrTo>
            </a:clrChange>
          </a:blip>
          <a:srcRect/>
          <a:stretch>
            <a:fillRect/>
          </a:stretch>
        </p:blipFill>
        <p:spPr bwMode="auto">
          <a:xfrm>
            <a:off x="6934200" y="4724400"/>
            <a:ext cx="1647825" cy="2143125"/>
          </a:xfrm>
          <a:prstGeom prst="rect">
            <a:avLst/>
          </a:prstGeom>
          <a:noFill/>
        </p:spPr>
      </p:pic>
      <p:sp>
        <p:nvSpPr>
          <p:cNvPr id="59422" name="Rectangle 30"/>
          <p:cNvSpPr>
            <a:spLocks noChangeArrowheads="1"/>
          </p:cNvSpPr>
          <p:nvPr/>
        </p:nvSpPr>
        <p:spPr bwMode="auto">
          <a:xfrm>
            <a:off x="0" y="2600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59399"/>
                                        </p:tgtEl>
                                        <p:attrNameLst>
                                          <p:attrName>style.visibility</p:attrName>
                                        </p:attrNameLst>
                                      </p:cBhvr>
                                      <p:to>
                                        <p:strVal val="visible"/>
                                      </p:to>
                                    </p:set>
                                    <p:animEffect transition="in" filter="wipe(left)">
                                      <p:cBhvr>
                                        <p:cTn id="7" dur="500"/>
                                        <p:tgtEl>
                                          <p:spTgt spid="5939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59402"/>
                                        </p:tgtEl>
                                        <p:attrNameLst>
                                          <p:attrName>style.visibility</p:attrName>
                                        </p:attrNameLst>
                                      </p:cBhvr>
                                      <p:to>
                                        <p:strVal val="visible"/>
                                      </p:to>
                                    </p:set>
                                    <p:animEffect transition="in" filter="wipe(left)">
                                      <p:cBhvr>
                                        <p:cTn id="12" dur="500"/>
                                        <p:tgtEl>
                                          <p:spTgt spid="59402"/>
                                        </p:tgtEl>
                                      </p:cBhvr>
                                    </p:animEffect>
                                  </p:childTnLst>
                                </p:cTn>
                              </p:par>
                            </p:childTnLst>
                          </p:cTn>
                        </p:par>
                        <p:par>
                          <p:cTn id="13" fill="hold">
                            <p:stCondLst>
                              <p:cond delay="500"/>
                            </p:stCondLst>
                            <p:childTnLst>
                              <p:par>
                                <p:cTn id="14" presetID="22" presetClass="entr" presetSubtype="8" fill="hold" nodeType="afterEffect">
                                  <p:stCondLst>
                                    <p:cond delay="0"/>
                                  </p:stCondLst>
                                  <p:childTnLst>
                                    <p:set>
                                      <p:cBhvr>
                                        <p:cTn id="15" dur="1" fill="hold">
                                          <p:stCondLst>
                                            <p:cond delay="0"/>
                                          </p:stCondLst>
                                        </p:cTn>
                                        <p:tgtEl>
                                          <p:spTgt spid="59405"/>
                                        </p:tgtEl>
                                        <p:attrNameLst>
                                          <p:attrName>style.visibility</p:attrName>
                                        </p:attrNameLst>
                                      </p:cBhvr>
                                      <p:to>
                                        <p:strVal val="visible"/>
                                      </p:to>
                                    </p:set>
                                    <p:animEffect transition="in" filter="wipe(left)">
                                      <p:cBhvr>
                                        <p:cTn id="16" dur="500"/>
                                        <p:tgtEl>
                                          <p:spTgt spid="59405"/>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59408"/>
                                        </p:tgtEl>
                                        <p:attrNameLst>
                                          <p:attrName>style.visibility</p:attrName>
                                        </p:attrNameLst>
                                      </p:cBhvr>
                                      <p:to>
                                        <p:strVal val="visible"/>
                                      </p:to>
                                    </p:set>
                                    <p:animEffect transition="in" filter="wipe(left)">
                                      <p:cBhvr>
                                        <p:cTn id="21" dur="500"/>
                                        <p:tgtEl>
                                          <p:spTgt spid="59408"/>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nodeType="clickEffect">
                                  <p:stCondLst>
                                    <p:cond delay="0"/>
                                  </p:stCondLst>
                                  <p:childTnLst>
                                    <p:set>
                                      <p:cBhvr>
                                        <p:cTn id="25" dur="1" fill="hold">
                                          <p:stCondLst>
                                            <p:cond delay="0"/>
                                          </p:stCondLst>
                                        </p:cTn>
                                        <p:tgtEl>
                                          <p:spTgt spid="59411"/>
                                        </p:tgtEl>
                                        <p:attrNameLst>
                                          <p:attrName>style.visibility</p:attrName>
                                        </p:attrNameLst>
                                      </p:cBhvr>
                                      <p:to>
                                        <p:strVal val="visible"/>
                                      </p:to>
                                    </p:set>
                                    <p:animEffect transition="in" filter="wipe(left)">
                                      <p:cBhvr>
                                        <p:cTn id="26" dur="500"/>
                                        <p:tgtEl>
                                          <p:spTgt spid="59411"/>
                                        </p:tgtEl>
                                      </p:cBhvr>
                                    </p:animEffect>
                                  </p:childTnLst>
                                </p:cTn>
                              </p:par>
                            </p:childTnLst>
                          </p:cTn>
                        </p:par>
                        <p:par>
                          <p:cTn id="27" fill="hold">
                            <p:stCondLst>
                              <p:cond delay="500"/>
                            </p:stCondLst>
                            <p:childTnLst>
                              <p:par>
                                <p:cTn id="28" presetID="22" presetClass="entr" presetSubtype="8" fill="hold" nodeType="afterEffect">
                                  <p:stCondLst>
                                    <p:cond delay="0"/>
                                  </p:stCondLst>
                                  <p:childTnLst>
                                    <p:set>
                                      <p:cBhvr>
                                        <p:cTn id="29" dur="1" fill="hold">
                                          <p:stCondLst>
                                            <p:cond delay="0"/>
                                          </p:stCondLst>
                                        </p:cTn>
                                        <p:tgtEl>
                                          <p:spTgt spid="59414"/>
                                        </p:tgtEl>
                                        <p:attrNameLst>
                                          <p:attrName>style.visibility</p:attrName>
                                        </p:attrNameLst>
                                      </p:cBhvr>
                                      <p:to>
                                        <p:strVal val="visible"/>
                                      </p:to>
                                    </p:set>
                                    <p:animEffect transition="in" filter="wipe(left)">
                                      <p:cBhvr>
                                        <p:cTn id="30" dur="500"/>
                                        <p:tgtEl>
                                          <p:spTgt spid="59414"/>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59417"/>
                                        </p:tgtEl>
                                        <p:attrNameLst>
                                          <p:attrName>style.visibility</p:attrName>
                                        </p:attrNameLst>
                                      </p:cBhvr>
                                      <p:to>
                                        <p:strVal val="visible"/>
                                      </p:to>
                                    </p:set>
                                    <p:animEffect transition="in" filter="wipe(left)">
                                      <p:cBhvr>
                                        <p:cTn id="35" dur="500"/>
                                        <p:tgtEl>
                                          <p:spTgt spid="59417"/>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8" fill="hold" nodeType="clickEffect">
                                  <p:stCondLst>
                                    <p:cond delay="0"/>
                                  </p:stCondLst>
                                  <p:childTnLst>
                                    <p:set>
                                      <p:cBhvr>
                                        <p:cTn id="39" dur="1" fill="hold">
                                          <p:stCondLst>
                                            <p:cond delay="0"/>
                                          </p:stCondLst>
                                        </p:cTn>
                                        <p:tgtEl>
                                          <p:spTgt spid="59420"/>
                                        </p:tgtEl>
                                        <p:attrNameLst>
                                          <p:attrName>style.visibility</p:attrName>
                                        </p:attrNameLst>
                                      </p:cBhvr>
                                      <p:to>
                                        <p:strVal val="visible"/>
                                      </p:to>
                                    </p:set>
                                    <p:animEffect transition="in" filter="wipe(left)">
                                      <p:cBhvr>
                                        <p:cTn id="40" dur="500"/>
                                        <p:tgtEl>
                                          <p:spTgt spid="594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372" name="Picture 4" descr="http://education-portal.com/cimages/multimages/16/Radical_Square_Root.png"/>
          <p:cNvPicPr>
            <a:picLocks noChangeAspect="1" noChangeArrowheads="1"/>
          </p:cNvPicPr>
          <p:nvPr/>
        </p:nvPicPr>
        <p:blipFill>
          <a:blip r:embed="rId2" cstate="print"/>
          <a:srcRect/>
          <a:stretch>
            <a:fillRect/>
          </a:stretch>
        </p:blipFill>
        <p:spPr bwMode="auto">
          <a:xfrm>
            <a:off x="152400" y="2819400"/>
            <a:ext cx="1752600" cy="1752602"/>
          </a:xfrm>
          <a:prstGeom prst="rect">
            <a:avLst/>
          </a:prstGeom>
          <a:noFill/>
        </p:spPr>
      </p:pic>
      <p:sp>
        <p:nvSpPr>
          <p:cNvPr id="2" name="Rectangle 1"/>
          <p:cNvSpPr/>
          <p:nvPr/>
        </p:nvSpPr>
        <p:spPr>
          <a:xfrm>
            <a:off x="0" y="0"/>
            <a:ext cx="9144000" cy="707886"/>
          </a:xfrm>
          <a:prstGeom prst="rect">
            <a:avLst/>
          </a:prstGeom>
          <a:noFill/>
        </p:spPr>
        <p:txBody>
          <a:bodyPr wrap="square" lIns="91440" tIns="45720" rIns="91440" bIns="45720">
            <a:spAutoFit/>
          </a:bodyPr>
          <a:lstStyle/>
          <a:p>
            <a:pPr algn="ctr"/>
            <a:r>
              <a:rPr lang="en-US" sz="4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Little </a:t>
            </a:r>
            <a:r>
              <a:rPr lang="en-US" sz="40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i</a:t>
            </a:r>
            <a:r>
              <a:rPr lang="en-US" sz="4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was timid, but he decided to try.</a:t>
            </a:r>
            <a:endParaRPr lang="en-US" sz="40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p:txBody>
      </p:sp>
      <p:grpSp>
        <p:nvGrpSpPr>
          <p:cNvPr id="3" name="Group 13"/>
          <p:cNvGrpSpPr/>
          <p:nvPr/>
        </p:nvGrpSpPr>
        <p:grpSpPr>
          <a:xfrm>
            <a:off x="1066800" y="914400"/>
            <a:ext cx="4343400" cy="1905000"/>
            <a:chOff x="4953000" y="4098357"/>
            <a:chExt cx="4343400" cy="1405262"/>
          </a:xfrm>
        </p:grpSpPr>
        <p:sp>
          <p:nvSpPr>
            <p:cNvPr id="6" name="Cloud Callout 5"/>
            <p:cNvSpPr/>
            <p:nvPr/>
          </p:nvSpPr>
          <p:spPr>
            <a:xfrm>
              <a:off x="4953000" y="4098357"/>
              <a:ext cx="4343400" cy="1405262"/>
            </a:xfrm>
            <a:prstGeom prst="cloudCallou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5257800" y="4210778"/>
              <a:ext cx="3886200" cy="1157892"/>
            </a:xfrm>
            <a:prstGeom prst="rect">
              <a:avLst/>
            </a:prstGeom>
            <a:noFill/>
          </p:spPr>
          <p:txBody>
            <a:bodyPr wrap="square" rtlCol="0">
              <a:spAutoFit/>
            </a:bodyPr>
            <a:lstStyle/>
            <a:p>
              <a:pPr algn="ctr"/>
              <a:r>
                <a:rPr lang="en-US" sz="2400" dirty="0" smtClean="0">
                  <a:latin typeface="Times New Roman" pitchFamily="18" charset="0"/>
                  <a:cs typeface="Times New Roman" pitchFamily="18" charset="0"/>
                </a:rPr>
                <a:t>You can’t follow our rule exactly because </a:t>
              </a:r>
              <a:r>
                <a:rPr lang="en-US" sz="2400" baseline="30000" dirty="0" smtClean="0">
                  <a:latin typeface="Times New Roman" pitchFamily="18" charset="0"/>
                  <a:cs typeface="Times New Roman" pitchFamily="18" charset="0"/>
                </a:rPr>
                <a:t>-</a:t>
              </a:r>
              <a:r>
                <a:rPr lang="en-US" sz="2400" dirty="0" smtClean="0">
                  <a:latin typeface="Times New Roman" pitchFamily="18" charset="0"/>
                  <a:cs typeface="Times New Roman" pitchFamily="18" charset="0"/>
                </a:rPr>
                <a:t>1 * </a:t>
              </a:r>
              <a:r>
                <a:rPr lang="en-US" sz="2400" baseline="30000" dirty="0" smtClean="0">
                  <a:latin typeface="Times New Roman" pitchFamily="18" charset="0"/>
                  <a:cs typeface="Times New Roman" pitchFamily="18" charset="0"/>
                </a:rPr>
                <a:t>-</a:t>
              </a:r>
              <a:r>
                <a:rPr lang="en-US" sz="2400" dirty="0" smtClean="0">
                  <a:latin typeface="Times New Roman" pitchFamily="18" charset="0"/>
                  <a:cs typeface="Times New Roman" pitchFamily="18" charset="0"/>
                </a:rPr>
                <a:t>1 is </a:t>
              </a:r>
              <a:r>
                <a:rPr lang="en-US" sz="2400" baseline="20000" dirty="0" smtClean="0">
                  <a:latin typeface="Times New Roman" pitchFamily="18" charset="0"/>
                  <a:cs typeface="Times New Roman" pitchFamily="18" charset="0"/>
                </a:rPr>
                <a:t>+</a:t>
              </a:r>
              <a:r>
                <a:rPr lang="en-US" sz="2400" dirty="0" smtClean="0">
                  <a:latin typeface="Times New Roman" pitchFamily="18" charset="0"/>
                  <a:cs typeface="Times New Roman" pitchFamily="18" charset="0"/>
                </a:rPr>
                <a:t>1; however, your final answer will be similar to ours.</a:t>
              </a:r>
              <a:endParaRPr lang="en-US" sz="2400" dirty="0">
                <a:latin typeface="Times New Roman" pitchFamily="18" charset="0"/>
                <a:cs typeface="Times New Roman" pitchFamily="18" charset="0"/>
              </a:endParaRPr>
            </a:p>
          </p:txBody>
        </p:sp>
      </p:grpSp>
      <p:pic>
        <p:nvPicPr>
          <p:cNvPr id="49154" name="Picture 2" descr="C:\Users\Jennifer\AppData\Local\Microsoft\Windows\Temporary Internet Files\Content.IE5\1OPQ1093\MC900326092[1].wmf"/>
          <p:cNvPicPr>
            <a:picLocks noChangeAspect="1" noChangeArrowheads="1"/>
          </p:cNvPicPr>
          <p:nvPr/>
        </p:nvPicPr>
        <p:blipFill>
          <a:blip r:embed="rId3" cstate="print"/>
          <a:srcRect/>
          <a:stretch>
            <a:fillRect/>
          </a:stretch>
        </p:blipFill>
        <p:spPr bwMode="auto">
          <a:xfrm>
            <a:off x="762000" y="3200400"/>
            <a:ext cx="1242365" cy="1322815"/>
          </a:xfrm>
          <a:prstGeom prst="rect">
            <a:avLst/>
          </a:prstGeom>
          <a:noFill/>
        </p:spPr>
      </p:pic>
      <p:pic>
        <p:nvPicPr>
          <p:cNvPr id="8" name="Picture 3" descr="C:\Users\Jennifer\AppData\Local\Microsoft\Windows\Temporary Internet Files\Content.IE5\1OPQ1093\MC900339964[1].wmf"/>
          <p:cNvPicPr>
            <a:picLocks noChangeAspect="1" noChangeArrowheads="1"/>
          </p:cNvPicPr>
          <p:nvPr/>
        </p:nvPicPr>
        <p:blipFill>
          <a:blip r:embed="rId4" cstate="print"/>
          <a:srcRect/>
          <a:stretch>
            <a:fillRect/>
          </a:stretch>
        </p:blipFill>
        <p:spPr bwMode="auto">
          <a:xfrm>
            <a:off x="7391400" y="3962400"/>
            <a:ext cx="609600" cy="1019827"/>
          </a:xfrm>
          <a:prstGeom prst="rect">
            <a:avLst/>
          </a:prstGeom>
          <a:noFill/>
        </p:spPr>
      </p:pic>
      <p:grpSp>
        <p:nvGrpSpPr>
          <p:cNvPr id="9" name="Group 5"/>
          <p:cNvGrpSpPr/>
          <p:nvPr/>
        </p:nvGrpSpPr>
        <p:grpSpPr>
          <a:xfrm>
            <a:off x="5257800" y="2590800"/>
            <a:ext cx="2590800" cy="1240231"/>
            <a:chOff x="5943600" y="4322369"/>
            <a:chExt cx="2590800" cy="1240231"/>
          </a:xfrm>
        </p:grpSpPr>
        <p:sp>
          <p:nvSpPr>
            <p:cNvPr id="10" name="Cloud Callout 9"/>
            <p:cNvSpPr/>
            <p:nvPr/>
          </p:nvSpPr>
          <p:spPr>
            <a:xfrm flipH="1">
              <a:off x="5943600" y="4322369"/>
              <a:ext cx="2590800" cy="1240231"/>
            </a:xfrm>
            <a:prstGeom prst="cloudCallou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flipH="1">
              <a:off x="6268155" y="4483236"/>
              <a:ext cx="1905000" cy="830997"/>
            </a:xfrm>
            <a:prstGeom prst="rect">
              <a:avLst/>
            </a:prstGeom>
            <a:noFill/>
          </p:spPr>
          <p:txBody>
            <a:bodyPr wrap="square" rtlCol="0">
              <a:spAutoFit/>
            </a:bodyPr>
            <a:lstStyle/>
            <a:p>
              <a:pPr algn="ctr"/>
              <a:r>
                <a:rPr lang="en-US" sz="2400" dirty="0" smtClean="0">
                  <a:latin typeface="Times New Roman" pitchFamily="18" charset="0"/>
                  <a:cs typeface="Times New Roman" pitchFamily="18" charset="0"/>
                </a:rPr>
                <a:t>Do you mean like this?</a:t>
              </a:r>
              <a:endParaRPr lang="en-US" sz="2400" dirty="0">
                <a:latin typeface="Times New Roman" pitchFamily="18" charset="0"/>
                <a:cs typeface="Times New Roman" pitchFamily="18" charset="0"/>
              </a:endParaRPr>
            </a:p>
          </p:txBody>
        </p:sp>
      </p:grpSp>
      <p:sp>
        <p:nvSpPr>
          <p:cNvPr id="6041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60417" name="Picture 1"/>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1066800" y="4724400"/>
            <a:ext cx="3510765" cy="1737360"/>
          </a:xfrm>
          <a:prstGeom prst="rect">
            <a:avLst/>
          </a:prstGeom>
          <a:noFill/>
        </p:spPr>
      </p:pic>
      <p:sp>
        <p:nvSpPr>
          <p:cNvPr id="60419" name="Rectangle 3"/>
          <p:cNvSpPr>
            <a:spLocks noChangeArrowheads="1"/>
          </p:cNvSpPr>
          <p:nvPr/>
        </p:nvSpPr>
        <p:spPr bwMode="auto">
          <a:xfrm>
            <a:off x="0" y="27527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0421"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60420" name="Picture 4"/>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4038600" y="5730240"/>
            <a:ext cx="1884070" cy="1737360"/>
          </a:xfrm>
          <a:prstGeom prst="rect">
            <a:avLst/>
          </a:prstGeom>
          <a:noFill/>
        </p:spPr>
      </p:pic>
      <p:sp>
        <p:nvSpPr>
          <p:cNvPr id="60422" name="Rectangle 6"/>
          <p:cNvSpPr>
            <a:spLocks noChangeArrowheads="1"/>
          </p:cNvSpPr>
          <p:nvPr/>
        </p:nvSpPr>
        <p:spPr bwMode="auto">
          <a:xfrm>
            <a:off x="0" y="2600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0424"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60423" name="Picture 7"/>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2286000" y="5730240"/>
            <a:ext cx="1536597" cy="1737360"/>
          </a:xfrm>
          <a:prstGeom prst="rect">
            <a:avLst/>
          </a:prstGeom>
          <a:noFill/>
        </p:spPr>
      </p:pic>
      <p:sp>
        <p:nvSpPr>
          <p:cNvPr id="60425" name="Rectangle 9"/>
          <p:cNvSpPr>
            <a:spLocks noChangeArrowheads="1"/>
          </p:cNvSpPr>
          <p:nvPr/>
        </p:nvSpPr>
        <p:spPr bwMode="auto">
          <a:xfrm>
            <a:off x="0" y="2600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21" name="Picture 4"/>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4724400" y="4724400"/>
            <a:ext cx="1884070" cy="173736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nodeType="clickEffect">
                                  <p:stCondLst>
                                    <p:cond delay="0"/>
                                  </p:stCondLst>
                                  <p:childTnLst>
                                    <p:animEffect transition="out" filter="fade">
                                      <p:cBhvr>
                                        <p:cTn id="11" dur="2000"/>
                                        <p:tgtEl>
                                          <p:spTgt spid="3"/>
                                        </p:tgtEl>
                                      </p:cBhvr>
                                    </p:animEffect>
                                    <p:set>
                                      <p:cBhvr>
                                        <p:cTn id="12" dur="1" fill="hold">
                                          <p:stCondLst>
                                            <p:cond delay="1999"/>
                                          </p:stCondLst>
                                        </p:cTn>
                                        <p:tgtEl>
                                          <p:spTgt spid="3"/>
                                        </p:tgtEl>
                                        <p:attrNameLst>
                                          <p:attrName>style.visibility</p:attrName>
                                        </p:attrNameLst>
                                      </p:cBhvr>
                                      <p:to>
                                        <p:strVal val="hidden"/>
                                      </p:to>
                                    </p:set>
                                  </p:childTnLst>
                                </p:cTn>
                              </p:par>
                            </p:childTnLst>
                          </p:cTn>
                        </p:par>
                        <p:par>
                          <p:cTn id="13" fill="hold">
                            <p:stCondLst>
                              <p:cond delay="2000"/>
                            </p:stCondLst>
                            <p:childTnLst>
                              <p:par>
                                <p:cTn id="14" presetID="22" presetClass="entr" presetSubtype="4" fill="hold"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down)">
                                      <p:cBhvr>
                                        <p:cTn id="16" dur="50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xit" presetSubtype="0" fill="hold" nodeType="clickEffect">
                                  <p:stCondLst>
                                    <p:cond delay="0"/>
                                  </p:stCondLst>
                                  <p:childTnLst>
                                    <p:animEffect transition="out" filter="fade">
                                      <p:cBhvr>
                                        <p:cTn id="20" dur="2000"/>
                                        <p:tgtEl>
                                          <p:spTgt spid="9"/>
                                        </p:tgtEl>
                                      </p:cBhvr>
                                    </p:animEffect>
                                    <p:set>
                                      <p:cBhvr>
                                        <p:cTn id="21" dur="1" fill="hold">
                                          <p:stCondLst>
                                            <p:cond delay="1999"/>
                                          </p:stCondLst>
                                        </p:cTn>
                                        <p:tgtEl>
                                          <p:spTgt spid="9"/>
                                        </p:tgtEl>
                                        <p:attrNameLst>
                                          <p:attrName>style.visibility</p:attrName>
                                        </p:attrNameLst>
                                      </p:cBhvr>
                                      <p:to>
                                        <p:strVal val="hidden"/>
                                      </p:to>
                                    </p:set>
                                  </p:childTnLst>
                                </p:cTn>
                              </p:par>
                              <p:par>
                                <p:cTn id="22" presetID="22" presetClass="entr" presetSubtype="4" fill="hold" nodeType="withEffect">
                                  <p:stCondLst>
                                    <p:cond delay="0"/>
                                  </p:stCondLst>
                                  <p:childTnLst>
                                    <p:set>
                                      <p:cBhvr>
                                        <p:cTn id="23" dur="1" fill="hold">
                                          <p:stCondLst>
                                            <p:cond delay="0"/>
                                          </p:stCondLst>
                                        </p:cTn>
                                        <p:tgtEl>
                                          <p:spTgt spid="60417"/>
                                        </p:tgtEl>
                                        <p:attrNameLst>
                                          <p:attrName>style.visibility</p:attrName>
                                        </p:attrNameLst>
                                      </p:cBhvr>
                                      <p:to>
                                        <p:strVal val="visible"/>
                                      </p:to>
                                    </p:set>
                                    <p:animEffect transition="in" filter="wipe(down)">
                                      <p:cBhvr>
                                        <p:cTn id="24" dur="500"/>
                                        <p:tgtEl>
                                          <p:spTgt spid="60417"/>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nodeType="clickEffect">
                                  <p:stCondLst>
                                    <p:cond delay="0"/>
                                  </p:stCondLst>
                                  <p:childTnLst>
                                    <p:set>
                                      <p:cBhvr>
                                        <p:cTn id="28" dur="1" fill="hold">
                                          <p:stCondLst>
                                            <p:cond delay="0"/>
                                          </p:stCondLst>
                                        </p:cTn>
                                        <p:tgtEl>
                                          <p:spTgt spid="21"/>
                                        </p:tgtEl>
                                        <p:attrNameLst>
                                          <p:attrName>style.visibility</p:attrName>
                                        </p:attrNameLst>
                                      </p:cBhvr>
                                      <p:to>
                                        <p:strVal val="visible"/>
                                      </p:to>
                                    </p:set>
                                    <p:animEffect transition="in" filter="wipe(down)">
                                      <p:cBhvr>
                                        <p:cTn id="29" dur="500"/>
                                        <p:tgtEl>
                                          <p:spTgt spid="21"/>
                                        </p:tgtEl>
                                      </p:cBhvr>
                                    </p:animEffect>
                                  </p:childTnLst>
                                </p:cTn>
                              </p:par>
                            </p:childTnLst>
                          </p:cTn>
                        </p:par>
                        <p:par>
                          <p:cTn id="30" fill="hold">
                            <p:stCondLst>
                              <p:cond delay="500"/>
                            </p:stCondLst>
                            <p:childTnLst>
                              <p:par>
                                <p:cTn id="31" presetID="22" presetClass="entr" presetSubtype="4" fill="hold" nodeType="afterEffect">
                                  <p:stCondLst>
                                    <p:cond delay="0"/>
                                  </p:stCondLst>
                                  <p:childTnLst>
                                    <p:set>
                                      <p:cBhvr>
                                        <p:cTn id="32" dur="1" fill="hold">
                                          <p:stCondLst>
                                            <p:cond delay="0"/>
                                          </p:stCondLst>
                                        </p:cTn>
                                        <p:tgtEl>
                                          <p:spTgt spid="60423"/>
                                        </p:tgtEl>
                                        <p:attrNameLst>
                                          <p:attrName>style.visibility</p:attrName>
                                        </p:attrNameLst>
                                      </p:cBhvr>
                                      <p:to>
                                        <p:strVal val="visible"/>
                                      </p:to>
                                    </p:set>
                                    <p:animEffect transition="in" filter="wipe(down)">
                                      <p:cBhvr>
                                        <p:cTn id="33" dur="500"/>
                                        <p:tgtEl>
                                          <p:spTgt spid="60423"/>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4" fill="hold" nodeType="clickEffect">
                                  <p:stCondLst>
                                    <p:cond delay="0"/>
                                  </p:stCondLst>
                                  <p:childTnLst>
                                    <p:set>
                                      <p:cBhvr>
                                        <p:cTn id="37" dur="1" fill="hold">
                                          <p:stCondLst>
                                            <p:cond delay="0"/>
                                          </p:stCondLst>
                                        </p:cTn>
                                        <p:tgtEl>
                                          <p:spTgt spid="60420"/>
                                        </p:tgtEl>
                                        <p:attrNameLst>
                                          <p:attrName>style.visibility</p:attrName>
                                        </p:attrNameLst>
                                      </p:cBhvr>
                                      <p:to>
                                        <p:strVal val="visible"/>
                                      </p:to>
                                    </p:set>
                                    <p:animEffect transition="in" filter="wipe(down)">
                                      <p:cBhvr>
                                        <p:cTn id="38" dur="500"/>
                                        <p:tgtEl>
                                          <p:spTgt spid="604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372" name="Picture 4" descr="http://education-portal.com/cimages/multimages/16/Radical_Square_Root.png"/>
          <p:cNvPicPr>
            <a:picLocks noChangeAspect="1" noChangeArrowheads="1"/>
          </p:cNvPicPr>
          <p:nvPr/>
        </p:nvPicPr>
        <p:blipFill>
          <a:blip r:embed="rId2" cstate="print"/>
          <a:srcRect/>
          <a:stretch>
            <a:fillRect/>
          </a:stretch>
        </p:blipFill>
        <p:spPr bwMode="auto">
          <a:xfrm>
            <a:off x="685800" y="2819400"/>
            <a:ext cx="1752600" cy="1752602"/>
          </a:xfrm>
          <a:prstGeom prst="rect">
            <a:avLst/>
          </a:prstGeom>
          <a:noFill/>
        </p:spPr>
      </p:pic>
      <p:grpSp>
        <p:nvGrpSpPr>
          <p:cNvPr id="3" name="Group 13"/>
          <p:cNvGrpSpPr/>
          <p:nvPr/>
        </p:nvGrpSpPr>
        <p:grpSpPr>
          <a:xfrm>
            <a:off x="1600200" y="990600"/>
            <a:ext cx="4343400" cy="1905000"/>
            <a:chOff x="4953000" y="4098357"/>
            <a:chExt cx="4343400" cy="1405262"/>
          </a:xfrm>
        </p:grpSpPr>
        <p:sp>
          <p:nvSpPr>
            <p:cNvPr id="6" name="Cloud Callout 5"/>
            <p:cNvSpPr/>
            <p:nvPr/>
          </p:nvSpPr>
          <p:spPr>
            <a:xfrm>
              <a:off x="4953000" y="4098357"/>
              <a:ext cx="4343400" cy="1405262"/>
            </a:xfrm>
            <a:prstGeom prst="cloudCallou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5257800" y="4323199"/>
              <a:ext cx="3886200" cy="885447"/>
            </a:xfrm>
            <a:prstGeom prst="rect">
              <a:avLst/>
            </a:prstGeom>
            <a:noFill/>
          </p:spPr>
          <p:txBody>
            <a:bodyPr wrap="square" rtlCol="0">
              <a:spAutoFit/>
            </a:bodyPr>
            <a:lstStyle/>
            <a:p>
              <a:pPr algn="ctr"/>
              <a:r>
                <a:rPr lang="en-US" sz="2400" dirty="0" smtClean="0">
                  <a:latin typeface="Times New Roman" pitchFamily="18" charset="0"/>
                  <a:cs typeface="Times New Roman" pitchFamily="18" charset="0"/>
                </a:rPr>
                <a:t>Wow, you are a smart cookie!  What do you think 3</a:t>
              </a:r>
              <a:r>
                <a:rPr lang="en-US" sz="2400" i="1" dirty="0" smtClean="0">
                  <a:latin typeface="Times New Roman" pitchFamily="18" charset="0"/>
                  <a:cs typeface="Times New Roman" pitchFamily="18" charset="0"/>
                </a:rPr>
                <a:t>i</a:t>
              </a:r>
              <a:r>
                <a:rPr lang="en-US" sz="2400" dirty="0" smtClean="0">
                  <a:latin typeface="Times New Roman" pitchFamily="18" charset="0"/>
                  <a:cs typeface="Times New Roman" pitchFamily="18" charset="0"/>
                </a:rPr>
                <a:t> * 4</a:t>
              </a:r>
              <a:r>
                <a:rPr lang="en-US" sz="2400" i="1" dirty="0" smtClean="0">
                  <a:latin typeface="Times New Roman" pitchFamily="18" charset="0"/>
                  <a:cs typeface="Times New Roman" pitchFamily="18" charset="0"/>
                </a:rPr>
                <a:t>i</a:t>
              </a:r>
              <a:r>
                <a:rPr lang="en-US" sz="2400" dirty="0" smtClean="0">
                  <a:latin typeface="Times New Roman" pitchFamily="18" charset="0"/>
                  <a:cs typeface="Times New Roman" pitchFamily="18" charset="0"/>
                </a:rPr>
                <a:t> would be?</a:t>
              </a:r>
            </a:p>
          </p:txBody>
        </p:sp>
      </p:grpSp>
      <p:pic>
        <p:nvPicPr>
          <p:cNvPr id="49154" name="Picture 2" descr="C:\Users\Jennifer\AppData\Local\Microsoft\Windows\Temporary Internet Files\Content.IE5\1OPQ1093\MC900326092[1].wmf"/>
          <p:cNvPicPr>
            <a:picLocks noChangeAspect="1" noChangeArrowheads="1"/>
          </p:cNvPicPr>
          <p:nvPr/>
        </p:nvPicPr>
        <p:blipFill>
          <a:blip r:embed="rId3" cstate="print"/>
          <a:srcRect/>
          <a:stretch>
            <a:fillRect/>
          </a:stretch>
        </p:blipFill>
        <p:spPr bwMode="auto">
          <a:xfrm>
            <a:off x="1295400" y="3200400"/>
            <a:ext cx="1242365" cy="1322815"/>
          </a:xfrm>
          <a:prstGeom prst="rect">
            <a:avLst/>
          </a:prstGeom>
          <a:noFill/>
        </p:spPr>
      </p:pic>
      <p:pic>
        <p:nvPicPr>
          <p:cNvPr id="8" name="Picture 3" descr="C:\Users\Jennifer\AppData\Local\Microsoft\Windows\Temporary Internet Files\Content.IE5\1OPQ1093\MC900339964[1].wmf"/>
          <p:cNvPicPr>
            <a:picLocks noChangeAspect="1" noChangeArrowheads="1"/>
          </p:cNvPicPr>
          <p:nvPr/>
        </p:nvPicPr>
        <p:blipFill>
          <a:blip r:embed="rId4" cstate="print"/>
          <a:srcRect/>
          <a:stretch>
            <a:fillRect/>
          </a:stretch>
        </p:blipFill>
        <p:spPr bwMode="auto">
          <a:xfrm>
            <a:off x="7391400" y="3962400"/>
            <a:ext cx="609600" cy="1019827"/>
          </a:xfrm>
          <a:prstGeom prst="rect">
            <a:avLst/>
          </a:prstGeom>
          <a:noFill/>
        </p:spPr>
      </p:pic>
      <p:grpSp>
        <p:nvGrpSpPr>
          <p:cNvPr id="4" name="Group 5"/>
          <p:cNvGrpSpPr/>
          <p:nvPr/>
        </p:nvGrpSpPr>
        <p:grpSpPr>
          <a:xfrm>
            <a:off x="5334000" y="2743200"/>
            <a:ext cx="2590800" cy="1276529"/>
            <a:chOff x="5943600" y="4322369"/>
            <a:chExt cx="2590800" cy="1276529"/>
          </a:xfrm>
        </p:grpSpPr>
        <p:sp>
          <p:nvSpPr>
            <p:cNvPr id="10" name="Cloud Callout 9"/>
            <p:cNvSpPr/>
            <p:nvPr/>
          </p:nvSpPr>
          <p:spPr>
            <a:xfrm flipH="1">
              <a:off x="5943600" y="4322369"/>
              <a:ext cx="2590800" cy="1240231"/>
            </a:xfrm>
            <a:prstGeom prst="cloudCallou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flipH="1">
              <a:off x="6096000" y="4398569"/>
              <a:ext cx="2209800" cy="1200329"/>
            </a:xfrm>
            <a:prstGeom prst="rect">
              <a:avLst/>
            </a:prstGeom>
            <a:noFill/>
          </p:spPr>
          <p:txBody>
            <a:bodyPr wrap="square" rtlCol="0">
              <a:spAutoFit/>
            </a:bodyPr>
            <a:lstStyle/>
            <a:p>
              <a:pPr algn="ctr"/>
              <a:r>
                <a:rPr lang="en-US" sz="2400" dirty="0" err="1" smtClean="0">
                  <a:latin typeface="Times New Roman" pitchFamily="18" charset="0"/>
                  <a:cs typeface="Times New Roman" pitchFamily="18" charset="0"/>
                </a:rPr>
                <a:t>Hmmmm</a:t>
              </a:r>
              <a:r>
                <a:rPr lang="en-US" sz="2400" dirty="0" smtClean="0">
                  <a:latin typeface="Times New Roman" pitchFamily="18" charset="0"/>
                  <a:cs typeface="Times New Roman" pitchFamily="18" charset="0"/>
                </a:rPr>
                <a:t>, that is hard!  Is it 12</a:t>
              </a:r>
              <a:r>
                <a:rPr lang="en-US" sz="2400" i="1" dirty="0" smtClean="0">
                  <a:latin typeface="Times New Roman" pitchFamily="18" charset="0"/>
                  <a:cs typeface="Times New Roman" pitchFamily="18" charset="0"/>
                </a:rPr>
                <a:t>i</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p:txBody>
        </p:sp>
      </p:grpSp>
      <p:sp>
        <p:nvSpPr>
          <p:cNvPr id="60418" name="Rectangle 2"/>
          <p:cNvSpPr>
            <a:spLocks noChangeArrowheads="1"/>
          </p:cNvSpPr>
          <p:nvPr/>
        </p:nvSpPr>
        <p:spPr bwMode="auto">
          <a:xfrm>
            <a:off x="53340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60419" name="Rectangle 3"/>
          <p:cNvSpPr>
            <a:spLocks noChangeArrowheads="1"/>
          </p:cNvSpPr>
          <p:nvPr/>
        </p:nvSpPr>
        <p:spPr bwMode="auto">
          <a:xfrm>
            <a:off x="533400" y="27527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0422" name="Rectangle 6"/>
          <p:cNvSpPr>
            <a:spLocks noChangeArrowheads="1"/>
          </p:cNvSpPr>
          <p:nvPr/>
        </p:nvSpPr>
        <p:spPr bwMode="auto">
          <a:xfrm>
            <a:off x="533400" y="2600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0425" name="Rectangle 9"/>
          <p:cNvSpPr>
            <a:spLocks noChangeArrowheads="1"/>
          </p:cNvSpPr>
          <p:nvPr/>
        </p:nvSpPr>
        <p:spPr bwMode="auto">
          <a:xfrm>
            <a:off x="533400" y="2600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pSp>
        <p:nvGrpSpPr>
          <p:cNvPr id="22" name="Group 5"/>
          <p:cNvGrpSpPr/>
          <p:nvPr/>
        </p:nvGrpSpPr>
        <p:grpSpPr>
          <a:xfrm flipH="1">
            <a:off x="1981200" y="1524000"/>
            <a:ext cx="3200400" cy="1447800"/>
            <a:chOff x="5943600" y="4246169"/>
            <a:chExt cx="2590800" cy="1447800"/>
          </a:xfrm>
        </p:grpSpPr>
        <p:sp>
          <p:nvSpPr>
            <p:cNvPr id="23" name="Cloud Callout 22"/>
            <p:cNvSpPr/>
            <p:nvPr/>
          </p:nvSpPr>
          <p:spPr>
            <a:xfrm flipH="1">
              <a:off x="5943600" y="4246169"/>
              <a:ext cx="2590800" cy="1447800"/>
            </a:xfrm>
            <a:prstGeom prst="cloudCallou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p:cNvSpPr txBox="1"/>
            <p:nvPr/>
          </p:nvSpPr>
          <p:spPr>
            <a:xfrm flipH="1">
              <a:off x="6077857" y="4322369"/>
              <a:ext cx="2209800" cy="1200329"/>
            </a:xfrm>
            <a:prstGeom prst="rect">
              <a:avLst/>
            </a:prstGeom>
            <a:noFill/>
          </p:spPr>
          <p:txBody>
            <a:bodyPr wrap="square" rtlCol="0">
              <a:spAutoFit/>
            </a:bodyPr>
            <a:lstStyle/>
            <a:p>
              <a:pPr algn="ctr"/>
              <a:r>
                <a:rPr lang="en-US" sz="2400" dirty="0" smtClean="0">
                  <a:latin typeface="Times New Roman" pitchFamily="18" charset="0"/>
                  <a:cs typeface="Times New Roman" pitchFamily="18" charset="0"/>
                </a:rPr>
                <a:t>No, but you are on the right track.</a:t>
              </a:r>
            </a:p>
            <a:p>
              <a:pPr algn="ctr"/>
              <a:r>
                <a:rPr lang="en-US" sz="2400" dirty="0" smtClean="0">
                  <a:latin typeface="Times New Roman" pitchFamily="18" charset="0"/>
                  <a:cs typeface="Times New Roman" pitchFamily="18" charset="0"/>
                </a:rPr>
                <a:t>Try again!</a:t>
              </a:r>
              <a:endParaRPr lang="en-US" sz="2400" dirty="0">
                <a:latin typeface="Times New Roman" pitchFamily="18" charset="0"/>
                <a:cs typeface="Times New Roman" pitchFamily="18" charset="0"/>
              </a:endParaRPr>
            </a:p>
          </p:txBody>
        </p:sp>
      </p:grpSp>
      <p:grpSp>
        <p:nvGrpSpPr>
          <p:cNvPr id="25" name="Group 5"/>
          <p:cNvGrpSpPr/>
          <p:nvPr/>
        </p:nvGrpSpPr>
        <p:grpSpPr>
          <a:xfrm>
            <a:off x="5334000" y="2667000"/>
            <a:ext cx="2590800" cy="1240231"/>
            <a:chOff x="5943600" y="4322369"/>
            <a:chExt cx="2590800" cy="1240231"/>
          </a:xfrm>
        </p:grpSpPr>
        <p:sp>
          <p:nvSpPr>
            <p:cNvPr id="26" name="Cloud Callout 25"/>
            <p:cNvSpPr/>
            <p:nvPr/>
          </p:nvSpPr>
          <p:spPr>
            <a:xfrm flipH="1">
              <a:off x="5943600" y="4322369"/>
              <a:ext cx="2590800" cy="1240231"/>
            </a:xfrm>
            <a:prstGeom prst="cloudCallou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p:cNvSpPr txBox="1"/>
            <p:nvPr/>
          </p:nvSpPr>
          <p:spPr>
            <a:xfrm flipH="1">
              <a:off x="6172200" y="4474769"/>
              <a:ext cx="2209800" cy="830997"/>
            </a:xfrm>
            <a:prstGeom prst="rect">
              <a:avLst/>
            </a:prstGeom>
            <a:noFill/>
          </p:spPr>
          <p:txBody>
            <a:bodyPr wrap="square" rtlCol="0">
              <a:spAutoFit/>
            </a:bodyPr>
            <a:lstStyle/>
            <a:p>
              <a:pPr algn="ctr"/>
              <a:r>
                <a:rPr lang="en-US" sz="2400" dirty="0" smtClean="0">
                  <a:latin typeface="Times New Roman" pitchFamily="18" charset="0"/>
                  <a:cs typeface="Times New Roman" pitchFamily="18" charset="0"/>
                </a:rPr>
                <a:t>Well, I know</a:t>
              </a:r>
            </a:p>
            <a:p>
              <a:pPr algn="ctr"/>
              <a:r>
                <a:rPr lang="en-US" sz="2400" dirty="0" smtClean="0">
                  <a:latin typeface="Times New Roman" pitchFamily="18" charset="0"/>
                  <a:cs typeface="Times New Roman" pitchFamily="18" charset="0"/>
                </a:rPr>
                <a:t>3 * 4 is 12.</a:t>
              </a:r>
              <a:endParaRPr lang="en-US" sz="2400" dirty="0">
                <a:latin typeface="Times New Roman" pitchFamily="18" charset="0"/>
                <a:cs typeface="Times New Roman" pitchFamily="18" charset="0"/>
              </a:endParaRPr>
            </a:p>
          </p:txBody>
        </p:sp>
      </p:grpSp>
      <p:grpSp>
        <p:nvGrpSpPr>
          <p:cNvPr id="28" name="Group 5"/>
          <p:cNvGrpSpPr/>
          <p:nvPr/>
        </p:nvGrpSpPr>
        <p:grpSpPr>
          <a:xfrm flipH="1">
            <a:off x="2133600" y="1676400"/>
            <a:ext cx="2590800" cy="1240231"/>
            <a:chOff x="5943600" y="4322369"/>
            <a:chExt cx="2590800" cy="1240231"/>
          </a:xfrm>
        </p:grpSpPr>
        <p:sp>
          <p:nvSpPr>
            <p:cNvPr id="29" name="Cloud Callout 28"/>
            <p:cNvSpPr/>
            <p:nvPr/>
          </p:nvSpPr>
          <p:spPr>
            <a:xfrm flipH="1">
              <a:off x="5943600" y="4322369"/>
              <a:ext cx="2590800" cy="1240231"/>
            </a:xfrm>
            <a:prstGeom prst="cloudCallou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p:cNvSpPr txBox="1"/>
            <p:nvPr/>
          </p:nvSpPr>
          <p:spPr>
            <a:xfrm flipH="1">
              <a:off x="6172200" y="4474769"/>
              <a:ext cx="2209800" cy="830997"/>
            </a:xfrm>
            <a:prstGeom prst="rect">
              <a:avLst/>
            </a:prstGeom>
            <a:noFill/>
          </p:spPr>
          <p:txBody>
            <a:bodyPr wrap="square" rtlCol="0">
              <a:spAutoFit/>
            </a:bodyPr>
            <a:lstStyle/>
            <a:p>
              <a:pPr algn="ctr"/>
              <a:r>
                <a:rPr lang="en-US" sz="2400" dirty="0" smtClean="0">
                  <a:latin typeface="Times New Roman" pitchFamily="18" charset="0"/>
                  <a:cs typeface="Times New Roman" pitchFamily="18" charset="0"/>
                </a:rPr>
                <a:t>Correct!  Now, what is </a:t>
              </a:r>
              <a:r>
                <a:rPr lang="en-US" sz="2400" i="1" dirty="0" smtClean="0">
                  <a:latin typeface="Times New Roman" pitchFamily="18" charset="0"/>
                  <a:cs typeface="Times New Roman" pitchFamily="18" charset="0"/>
                </a:rPr>
                <a:t>i</a:t>
              </a:r>
              <a:r>
                <a:rPr lang="en-US" sz="2400" dirty="0" smtClean="0">
                  <a:latin typeface="Times New Roman" pitchFamily="18" charset="0"/>
                  <a:cs typeface="Times New Roman" pitchFamily="18" charset="0"/>
                </a:rPr>
                <a:t> * </a:t>
              </a:r>
              <a:r>
                <a:rPr lang="en-US" sz="2400" i="1" dirty="0" smtClean="0">
                  <a:latin typeface="Times New Roman" pitchFamily="18" charset="0"/>
                  <a:cs typeface="Times New Roman" pitchFamily="18" charset="0"/>
                </a:rPr>
                <a:t>i</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p:txBody>
        </p:sp>
      </p:grpSp>
      <p:grpSp>
        <p:nvGrpSpPr>
          <p:cNvPr id="31" name="Group 5"/>
          <p:cNvGrpSpPr/>
          <p:nvPr/>
        </p:nvGrpSpPr>
        <p:grpSpPr>
          <a:xfrm>
            <a:off x="5257800" y="2743200"/>
            <a:ext cx="2590800" cy="1240231"/>
            <a:chOff x="5943600" y="4322369"/>
            <a:chExt cx="2590800" cy="1240231"/>
          </a:xfrm>
        </p:grpSpPr>
        <p:sp>
          <p:nvSpPr>
            <p:cNvPr id="32" name="Cloud Callout 31"/>
            <p:cNvSpPr/>
            <p:nvPr/>
          </p:nvSpPr>
          <p:spPr>
            <a:xfrm flipH="1">
              <a:off x="5943600" y="4322369"/>
              <a:ext cx="2590800" cy="1240231"/>
            </a:xfrm>
            <a:prstGeom prst="cloudCallou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p:cNvSpPr txBox="1"/>
            <p:nvPr/>
          </p:nvSpPr>
          <p:spPr>
            <a:xfrm flipH="1">
              <a:off x="6172200" y="4474769"/>
              <a:ext cx="2209800" cy="830997"/>
            </a:xfrm>
            <a:prstGeom prst="rect">
              <a:avLst/>
            </a:prstGeom>
            <a:noFill/>
          </p:spPr>
          <p:txBody>
            <a:bodyPr wrap="square" rtlCol="0">
              <a:spAutoFit/>
            </a:bodyPr>
            <a:lstStyle/>
            <a:p>
              <a:pPr algn="ctr"/>
              <a:r>
                <a:rPr lang="en-US" sz="2400" baseline="30000" dirty="0" smtClean="0">
                  <a:latin typeface="Times New Roman" pitchFamily="18" charset="0"/>
                  <a:cs typeface="Times New Roman" pitchFamily="18" charset="0"/>
                </a:rPr>
                <a:t>-</a:t>
              </a:r>
              <a:r>
                <a:rPr lang="en-US" sz="2400" dirty="0" smtClean="0">
                  <a:latin typeface="Times New Roman" pitchFamily="18" charset="0"/>
                  <a:cs typeface="Times New Roman" pitchFamily="18" charset="0"/>
                </a:rPr>
                <a:t>1 so 3</a:t>
              </a:r>
              <a:r>
                <a:rPr lang="en-US" sz="2400" i="1" dirty="0" smtClean="0">
                  <a:latin typeface="Times New Roman" pitchFamily="18" charset="0"/>
                  <a:cs typeface="Times New Roman" pitchFamily="18" charset="0"/>
                </a:rPr>
                <a:t>i</a:t>
              </a:r>
              <a:r>
                <a:rPr lang="en-US" sz="2400" dirty="0" smtClean="0">
                  <a:latin typeface="Times New Roman" pitchFamily="18" charset="0"/>
                  <a:cs typeface="Times New Roman" pitchFamily="18" charset="0"/>
                </a:rPr>
                <a:t> * 4</a:t>
              </a:r>
              <a:r>
                <a:rPr lang="en-US" sz="2400" i="1" dirty="0" smtClean="0">
                  <a:latin typeface="Times New Roman" pitchFamily="18" charset="0"/>
                  <a:cs typeface="Times New Roman" pitchFamily="18" charset="0"/>
                </a:rPr>
                <a:t>i</a:t>
              </a:r>
              <a:r>
                <a:rPr lang="en-US" sz="2400" dirty="0" smtClean="0">
                  <a:latin typeface="Times New Roman" pitchFamily="18" charset="0"/>
                  <a:cs typeface="Times New Roman" pitchFamily="18" charset="0"/>
                </a:rPr>
                <a:t> = 12 * </a:t>
              </a:r>
              <a:r>
                <a:rPr lang="en-US" sz="2400" baseline="30000" dirty="0" smtClean="0">
                  <a:latin typeface="Times New Roman" pitchFamily="18" charset="0"/>
                  <a:cs typeface="Times New Roman" pitchFamily="18" charset="0"/>
                </a:rPr>
                <a:t>-</a:t>
              </a:r>
              <a:r>
                <a:rPr lang="en-US" sz="2400" dirty="0" smtClean="0">
                  <a:latin typeface="Times New Roman" pitchFamily="18" charset="0"/>
                  <a:cs typeface="Times New Roman" pitchFamily="18" charset="0"/>
                </a:rPr>
                <a:t>1 = </a:t>
              </a:r>
              <a:r>
                <a:rPr lang="en-US" sz="2400" baseline="30000" dirty="0" smtClean="0">
                  <a:latin typeface="Times New Roman" pitchFamily="18" charset="0"/>
                  <a:cs typeface="Times New Roman" pitchFamily="18" charset="0"/>
                </a:rPr>
                <a:t>-</a:t>
              </a:r>
              <a:r>
                <a:rPr lang="en-US" sz="2400" dirty="0" smtClean="0">
                  <a:latin typeface="Times New Roman" pitchFamily="18" charset="0"/>
                  <a:cs typeface="Times New Roman" pitchFamily="18" charset="0"/>
                </a:rPr>
                <a:t>12!  </a:t>
              </a:r>
              <a:endParaRPr lang="en-US" sz="2400" dirty="0">
                <a:latin typeface="Times New Roman" pitchFamily="18" charset="0"/>
                <a:cs typeface="Times New Roman" pitchFamily="18" charset="0"/>
              </a:endParaRPr>
            </a:p>
          </p:txBody>
        </p:sp>
      </p:grpSp>
      <p:grpSp>
        <p:nvGrpSpPr>
          <p:cNvPr id="34" name="Group 5"/>
          <p:cNvGrpSpPr/>
          <p:nvPr/>
        </p:nvGrpSpPr>
        <p:grpSpPr>
          <a:xfrm flipH="1">
            <a:off x="1981200" y="1371600"/>
            <a:ext cx="3276600" cy="1524000"/>
            <a:chOff x="5486400" y="4246169"/>
            <a:chExt cx="3276600" cy="1524000"/>
          </a:xfrm>
        </p:grpSpPr>
        <p:sp>
          <p:nvSpPr>
            <p:cNvPr id="35" name="Cloud Callout 34"/>
            <p:cNvSpPr/>
            <p:nvPr/>
          </p:nvSpPr>
          <p:spPr>
            <a:xfrm flipH="1">
              <a:off x="5486400" y="4246169"/>
              <a:ext cx="3276600" cy="1524000"/>
            </a:xfrm>
            <a:prstGeom prst="cloudCallou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extBox 35"/>
            <p:cNvSpPr txBox="1"/>
            <p:nvPr/>
          </p:nvSpPr>
          <p:spPr>
            <a:xfrm flipH="1">
              <a:off x="5715000" y="4398569"/>
              <a:ext cx="2743200" cy="1200329"/>
            </a:xfrm>
            <a:prstGeom prst="rect">
              <a:avLst/>
            </a:prstGeom>
            <a:noFill/>
          </p:spPr>
          <p:txBody>
            <a:bodyPr wrap="square" rtlCol="0">
              <a:spAutoFit/>
            </a:bodyPr>
            <a:lstStyle/>
            <a:p>
              <a:pPr algn="ctr"/>
              <a:r>
                <a:rPr lang="en-US" sz="2400" dirty="0" smtClean="0">
                  <a:latin typeface="Times New Roman" pitchFamily="18" charset="0"/>
                  <a:cs typeface="Times New Roman" pitchFamily="18" charset="0"/>
                </a:rPr>
                <a:t>Very good!  Are you ready for some harder problems?</a:t>
              </a:r>
              <a:endParaRPr lang="en-US" sz="2400" dirty="0">
                <a:latin typeface="Times New Roman" pitchFamily="18" charset="0"/>
                <a:cs typeface="Times New Roman" pitchFamily="18"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2000"/>
                                        <p:tgtEl>
                                          <p:spTgt spid="3"/>
                                        </p:tgtEl>
                                      </p:cBhvr>
                                    </p:animEffect>
                                    <p:set>
                                      <p:cBhvr>
                                        <p:cTn id="7" dur="1" fill="hold">
                                          <p:stCondLst>
                                            <p:cond delay="1999"/>
                                          </p:stCondLst>
                                        </p:cTn>
                                        <p:tgtEl>
                                          <p:spTgt spid="3"/>
                                        </p:tgtEl>
                                        <p:attrNameLst>
                                          <p:attrName>style.visibility</p:attrName>
                                        </p:attrNameLst>
                                      </p:cBhvr>
                                      <p:to>
                                        <p:strVal val="hidden"/>
                                      </p:to>
                                    </p:set>
                                  </p:childTnLst>
                                </p:cTn>
                              </p:par>
                            </p:childTnLst>
                          </p:cTn>
                        </p:par>
                        <p:par>
                          <p:cTn id="8" fill="hold">
                            <p:stCondLst>
                              <p:cond delay="2000"/>
                            </p:stCondLst>
                            <p:childTnLst>
                              <p:par>
                                <p:cTn id="9" presetID="22" presetClass="entr" presetSubtype="4" fill="hold"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wipe(down)">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xit" presetSubtype="0" fill="hold" nodeType="clickEffect">
                                  <p:stCondLst>
                                    <p:cond delay="0"/>
                                  </p:stCondLst>
                                  <p:childTnLst>
                                    <p:animEffect transition="out" filter="fade">
                                      <p:cBhvr>
                                        <p:cTn id="15" dur="2000"/>
                                        <p:tgtEl>
                                          <p:spTgt spid="4"/>
                                        </p:tgtEl>
                                      </p:cBhvr>
                                    </p:animEffect>
                                    <p:set>
                                      <p:cBhvr>
                                        <p:cTn id="16" dur="1" fill="hold">
                                          <p:stCondLst>
                                            <p:cond delay="1999"/>
                                          </p:stCondLst>
                                        </p:cTn>
                                        <p:tgtEl>
                                          <p:spTgt spid="4"/>
                                        </p:tgtEl>
                                        <p:attrNameLst>
                                          <p:attrName>style.visibility</p:attrName>
                                        </p:attrNameLst>
                                      </p:cBhvr>
                                      <p:to>
                                        <p:strVal val="hidden"/>
                                      </p:to>
                                    </p:set>
                                  </p:childTnLst>
                                </p:cTn>
                              </p:par>
                            </p:childTnLst>
                          </p:cTn>
                        </p:par>
                        <p:par>
                          <p:cTn id="17" fill="hold">
                            <p:stCondLst>
                              <p:cond delay="2000"/>
                            </p:stCondLst>
                            <p:childTnLst>
                              <p:par>
                                <p:cTn id="18" presetID="22" presetClass="entr" presetSubtype="4" fill="hold" nodeType="afterEffect">
                                  <p:stCondLst>
                                    <p:cond delay="0"/>
                                  </p:stCondLst>
                                  <p:childTnLst>
                                    <p:set>
                                      <p:cBhvr>
                                        <p:cTn id="19" dur="1" fill="hold">
                                          <p:stCondLst>
                                            <p:cond delay="0"/>
                                          </p:stCondLst>
                                        </p:cTn>
                                        <p:tgtEl>
                                          <p:spTgt spid="22"/>
                                        </p:tgtEl>
                                        <p:attrNameLst>
                                          <p:attrName>style.visibility</p:attrName>
                                        </p:attrNameLst>
                                      </p:cBhvr>
                                      <p:to>
                                        <p:strVal val="visible"/>
                                      </p:to>
                                    </p:set>
                                    <p:animEffect transition="in" filter="wipe(down)">
                                      <p:cBhvr>
                                        <p:cTn id="20" dur="500"/>
                                        <p:tgtEl>
                                          <p:spTgt spid="22"/>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xit" presetSubtype="0" fill="hold" nodeType="clickEffect">
                                  <p:stCondLst>
                                    <p:cond delay="0"/>
                                  </p:stCondLst>
                                  <p:childTnLst>
                                    <p:animEffect transition="out" filter="fade">
                                      <p:cBhvr>
                                        <p:cTn id="24" dur="2000"/>
                                        <p:tgtEl>
                                          <p:spTgt spid="22"/>
                                        </p:tgtEl>
                                      </p:cBhvr>
                                    </p:animEffect>
                                    <p:set>
                                      <p:cBhvr>
                                        <p:cTn id="25" dur="1" fill="hold">
                                          <p:stCondLst>
                                            <p:cond delay="1999"/>
                                          </p:stCondLst>
                                        </p:cTn>
                                        <p:tgtEl>
                                          <p:spTgt spid="22"/>
                                        </p:tgtEl>
                                        <p:attrNameLst>
                                          <p:attrName>style.visibility</p:attrName>
                                        </p:attrNameLst>
                                      </p:cBhvr>
                                      <p:to>
                                        <p:strVal val="hidden"/>
                                      </p:to>
                                    </p:set>
                                  </p:childTnLst>
                                </p:cTn>
                              </p:par>
                            </p:childTnLst>
                          </p:cTn>
                        </p:par>
                        <p:par>
                          <p:cTn id="26" fill="hold">
                            <p:stCondLst>
                              <p:cond delay="2000"/>
                            </p:stCondLst>
                            <p:childTnLst>
                              <p:par>
                                <p:cTn id="27" presetID="22" presetClass="entr" presetSubtype="4" fill="hold" nodeType="afterEffect">
                                  <p:stCondLst>
                                    <p:cond delay="0"/>
                                  </p:stCondLst>
                                  <p:childTnLst>
                                    <p:set>
                                      <p:cBhvr>
                                        <p:cTn id="28" dur="1" fill="hold">
                                          <p:stCondLst>
                                            <p:cond delay="0"/>
                                          </p:stCondLst>
                                        </p:cTn>
                                        <p:tgtEl>
                                          <p:spTgt spid="25"/>
                                        </p:tgtEl>
                                        <p:attrNameLst>
                                          <p:attrName>style.visibility</p:attrName>
                                        </p:attrNameLst>
                                      </p:cBhvr>
                                      <p:to>
                                        <p:strVal val="visible"/>
                                      </p:to>
                                    </p:set>
                                    <p:animEffect transition="in" filter="wipe(down)">
                                      <p:cBhvr>
                                        <p:cTn id="29" dur="500"/>
                                        <p:tgtEl>
                                          <p:spTgt spid="25"/>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xit" presetSubtype="0" fill="hold" nodeType="clickEffect">
                                  <p:stCondLst>
                                    <p:cond delay="0"/>
                                  </p:stCondLst>
                                  <p:childTnLst>
                                    <p:animEffect transition="out" filter="fade">
                                      <p:cBhvr>
                                        <p:cTn id="33" dur="2000"/>
                                        <p:tgtEl>
                                          <p:spTgt spid="25"/>
                                        </p:tgtEl>
                                      </p:cBhvr>
                                    </p:animEffect>
                                    <p:set>
                                      <p:cBhvr>
                                        <p:cTn id="34" dur="1" fill="hold">
                                          <p:stCondLst>
                                            <p:cond delay="1999"/>
                                          </p:stCondLst>
                                        </p:cTn>
                                        <p:tgtEl>
                                          <p:spTgt spid="25"/>
                                        </p:tgtEl>
                                        <p:attrNameLst>
                                          <p:attrName>style.visibility</p:attrName>
                                        </p:attrNameLst>
                                      </p:cBhvr>
                                      <p:to>
                                        <p:strVal val="hidden"/>
                                      </p:to>
                                    </p:set>
                                  </p:childTnLst>
                                </p:cTn>
                              </p:par>
                            </p:childTnLst>
                          </p:cTn>
                        </p:par>
                        <p:par>
                          <p:cTn id="35" fill="hold">
                            <p:stCondLst>
                              <p:cond delay="2000"/>
                            </p:stCondLst>
                            <p:childTnLst>
                              <p:par>
                                <p:cTn id="36" presetID="22" presetClass="entr" presetSubtype="4" fill="hold" nodeType="afterEffect">
                                  <p:stCondLst>
                                    <p:cond delay="0"/>
                                  </p:stCondLst>
                                  <p:childTnLst>
                                    <p:set>
                                      <p:cBhvr>
                                        <p:cTn id="37" dur="1" fill="hold">
                                          <p:stCondLst>
                                            <p:cond delay="0"/>
                                          </p:stCondLst>
                                        </p:cTn>
                                        <p:tgtEl>
                                          <p:spTgt spid="28"/>
                                        </p:tgtEl>
                                        <p:attrNameLst>
                                          <p:attrName>style.visibility</p:attrName>
                                        </p:attrNameLst>
                                      </p:cBhvr>
                                      <p:to>
                                        <p:strVal val="visible"/>
                                      </p:to>
                                    </p:set>
                                    <p:animEffect transition="in" filter="wipe(down)">
                                      <p:cBhvr>
                                        <p:cTn id="38" dur="500"/>
                                        <p:tgtEl>
                                          <p:spTgt spid="28"/>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xit" presetSubtype="0" fill="hold" nodeType="clickEffect">
                                  <p:stCondLst>
                                    <p:cond delay="0"/>
                                  </p:stCondLst>
                                  <p:childTnLst>
                                    <p:animEffect transition="out" filter="fade">
                                      <p:cBhvr>
                                        <p:cTn id="42" dur="2000"/>
                                        <p:tgtEl>
                                          <p:spTgt spid="28"/>
                                        </p:tgtEl>
                                      </p:cBhvr>
                                    </p:animEffect>
                                    <p:set>
                                      <p:cBhvr>
                                        <p:cTn id="43" dur="1" fill="hold">
                                          <p:stCondLst>
                                            <p:cond delay="1999"/>
                                          </p:stCondLst>
                                        </p:cTn>
                                        <p:tgtEl>
                                          <p:spTgt spid="28"/>
                                        </p:tgtEl>
                                        <p:attrNameLst>
                                          <p:attrName>style.visibility</p:attrName>
                                        </p:attrNameLst>
                                      </p:cBhvr>
                                      <p:to>
                                        <p:strVal val="hidden"/>
                                      </p:to>
                                    </p:set>
                                  </p:childTnLst>
                                </p:cTn>
                              </p:par>
                            </p:childTnLst>
                          </p:cTn>
                        </p:par>
                        <p:par>
                          <p:cTn id="44" fill="hold">
                            <p:stCondLst>
                              <p:cond delay="2000"/>
                            </p:stCondLst>
                            <p:childTnLst>
                              <p:par>
                                <p:cTn id="45" presetID="22" presetClass="entr" presetSubtype="4" fill="hold" nodeType="afterEffect">
                                  <p:stCondLst>
                                    <p:cond delay="0"/>
                                  </p:stCondLst>
                                  <p:childTnLst>
                                    <p:set>
                                      <p:cBhvr>
                                        <p:cTn id="46" dur="1" fill="hold">
                                          <p:stCondLst>
                                            <p:cond delay="0"/>
                                          </p:stCondLst>
                                        </p:cTn>
                                        <p:tgtEl>
                                          <p:spTgt spid="31"/>
                                        </p:tgtEl>
                                        <p:attrNameLst>
                                          <p:attrName>style.visibility</p:attrName>
                                        </p:attrNameLst>
                                      </p:cBhvr>
                                      <p:to>
                                        <p:strVal val="visible"/>
                                      </p:to>
                                    </p:set>
                                    <p:animEffect transition="in" filter="wipe(down)">
                                      <p:cBhvr>
                                        <p:cTn id="47" dur="500"/>
                                        <p:tgtEl>
                                          <p:spTgt spid="31"/>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xit" presetSubtype="0" fill="hold" nodeType="clickEffect">
                                  <p:stCondLst>
                                    <p:cond delay="0"/>
                                  </p:stCondLst>
                                  <p:childTnLst>
                                    <p:animEffect transition="out" filter="fade">
                                      <p:cBhvr>
                                        <p:cTn id="51" dur="2000"/>
                                        <p:tgtEl>
                                          <p:spTgt spid="31"/>
                                        </p:tgtEl>
                                      </p:cBhvr>
                                    </p:animEffect>
                                    <p:set>
                                      <p:cBhvr>
                                        <p:cTn id="52" dur="1" fill="hold">
                                          <p:stCondLst>
                                            <p:cond delay="1999"/>
                                          </p:stCondLst>
                                        </p:cTn>
                                        <p:tgtEl>
                                          <p:spTgt spid="31"/>
                                        </p:tgtEl>
                                        <p:attrNameLst>
                                          <p:attrName>style.visibility</p:attrName>
                                        </p:attrNameLst>
                                      </p:cBhvr>
                                      <p:to>
                                        <p:strVal val="hidden"/>
                                      </p:to>
                                    </p:set>
                                  </p:childTnLst>
                                </p:cTn>
                              </p:par>
                            </p:childTnLst>
                          </p:cTn>
                        </p:par>
                        <p:par>
                          <p:cTn id="53" fill="hold">
                            <p:stCondLst>
                              <p:cond delay="2000"/>
                            </p:stCondLst>
                            <p:childTnLst>
                              <p:par>
                                <p:cTn id="54" presetID="22" presetClass="entr" presetSubtype="4" fill="hold" nodeType="afterEffect">
                                  <p:stCondLst>
                                    <p:cond delay="0"/>
                                  </p:stCondLst>
                                  <p:childTnLst>
                                    <p:set>
                                      <p:cBhvr>
                                        <p:cTn id="55" dur="1" fill="hold">
                                          <p:stCondLst>
                                            <p:cond delay="0"/>
                                          </p:stCondLst>
                                        </p:cTn>
                                        <p:tgtEl>
                                          <p:spTgt spid="34"/>
                                        </p:tgtEl>
                                        <p:attrNameLst>
                                          <p:attrName>style.visibility</p:attrName>
                                        </p:attrNameLst>
                                      </p:cBhvr>
                                      <p:to>
                                        <p:strVal val="visible"/>
                                      </p:to>
                                    </p:set>
                                    <p:animEffect transition="in" filter="wipe(down)">
                                      <p:cBhvr>
                                        <p:cTn id="56"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50" name="Picture 10"/>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6062471" y="4648200"/>
            <a:ext cx="2852929" cy="1828800"/>
          </a:xfrm>
          <a:prstGeom prst="rect">
            <a:avLst/>
          </a:prstGeom>
          <a:noFill/>
        </p:spPr>
      </p:pic>
      <p:pic>
        <p:nvPicPr>
          <p:cNvPr id="58372" name="Picture 4" descr="http://education-portal.com/cimages/multimages/16/Radical_Square_Root.png"/>
          <p:cNvPicPr>
            <a:picLocks noChangeAspect="1" noChangeArrowheads="1"/>
          </p:cNvPicPr>
          <p:nvPr/>
        </p:nvPicPr>
        <p:blipFill>
          <a:blip r:embed="rId3" cstate="print"/>
          <a:srcRect/>
          <a:stretch>
            <a:fillRect/>
          </a:stretch>
        </p:blipFill>
        <p:spPr bwMode="auto">
          <a:xfrm>
            <a:off x="152400" y="2133600"/>
            <a:ext cx="1752600" cy="1752602"/>
          </a:xfrm>
          <a:prstGeom prst="rect">
            <a:avLst/>
          </a:prstGeom>
          <a:noFill/>
        </p:spPr>
      </p:pic>
      <p:pic>
        <p:nvPicPr>
          <p:cNvPr id="49154" name="Picture 2" descr="C:\Users\Jennifer\AppData\Local\Microsoft\Windows\Temporary Internet Files\Content.IE5\1OPQ1093\MC900326092[1].wmf"/>
          <p:cNvPicPr>
            <a:picLocks noChangeAspect="1" noChangeArrowheads="1"/>
          </p:cNvPicPr>
          <p:nvPr/>
        </p:nvPicPr>
        <p:blipFill>
          <a:blip r:embed="rId4" cstate="print"/>
          <a:srcRect/>
          <a:stretch>
            <a:fillRect/>
          </a:stretch>
        </p:blipFill>
        <p:spPr bwMode="auto">
          <a:xfrm>
            <a:off x="762000" y="2514600"/>
            <a:ext cx="1242365" cy="1322815"/>
          </a:xfrm>
          <a:prstGeom prst="rect">
            <a:avLst/>
          </a:prstGeom>
          <a:noFill/>
        </p:spPr>
      </p:pic>
      <p:pic>
        <p:nvPicPr>
          <p:cNvPr id="8" name="Picture 3" descr="C:\Users\Jennifer\AppData\Local\Microsoft\Windows\Temporary Internet Files\Content.IE5\1OPQ1093\MC900339964[1].wmf"/>
          <p:cNvPicPr>
            <a:picLocks noChangeAspect="1" noChangeArrowheads="1"/>
          </p:cNvPicPr>
          <p:nvPr/>
        </p:nvPicPr>
        <p:blipFill>
          <a:blip r:embed="rId5" cstate="print"/>
          <a:srcRect/>
          <a:stretch>
            <a:fillRect/>
          </a:stretch>
        </p:blipFill>
        <p:spPr bwMode="auto">
          <a:xfrm>
            <a:off x="7391400" y="3276600"/>
            <a:ext cx="609600" cy="1019827"/>
          </a:xfrm>
          <a:prstGeom prst="rect">
            <a:avLst/>
          </a:prstGeom>
          <a:noFill/>
        </p:spPr>
      </p:pic>
      <p:grpSp>
        <p:nvGrpSpPr>
          <p:cNvPr id="3" name="Group 5"/>
          <p:cNvGrpSpPr/>
          <p:nvPr/>
        </p:nvGrpSpPr>
        <p:grpSpPr>
          <a:xfrm>
            <a:off x="5257800" y="2057400"/>
            <a:ext cx="2667000" cy="1295400"/>
            <a:chOff x="5867400" y="4322369"/>
            <a:chExt cx="2667000" cy="1295400"/>
          </a:xfrm>
        </p:grpSpPr>
        <p:sp>
          <p:nvSpPr>
            <p:cNvPr id="10" name="Cloud Callout 9"/>
            <p:cNvSpPr/>
            <p:nvPr/>
          </p:nvSpPr>
          <p:spPr>
            <a:xfrm flipH="1">
              <a:off x="5867400" y="4322369"/>
              <a:ext cx="2667000" cy="1295400"/>
            </a:xfrm>
            <a:prstGeom prst="cloudCallou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flipH="1">
              <a:off x="6019800" y="4322369"/>
              <a:ext cx="2286000" cy="1200329"/>
            </a:xfrm>
            <a:prstGeom prst="rect">
              <a:avLst/>
            </a:prstGeom>
            <a:noFill/>
          </p:spPr>
          <p:txBody>
            <a:bodyPr wrap="square" rtlCol="0">
              <a:spAutoFit/>
            </a:bodyPr>
            <a:lstStyle/>
            <a:p>
              <a:pPr algn="ctr"/>
              <a:r>
                <a:rPr lang="en-US" sz="2400" dirty="0" smtClean="0">
                  <a:latin typeface="Times New Roman" pitchFamily="18" charset="0"/>
                  <a:cs typeface="Times New Roman" pitchFamily="18" charset="0"/>
                </a:rPr>
                <a:t>Well, I know that I have to distribute.</a:t>
              </a:r>
              <a:endParaRPr lang="en-US" sz="2400" dirty="0">
                <a:latin typeface="Times New Roman" pitchFamily="18" charset="0"/>
                <a:cs typeface="Times New Roman" pitchFamily="18" charset="0"/>
              </a:endParaRPr>
            </a:p>
          </p:txBody>
        </p:sp>
      </p:grpSp>
      <p:sp>
        <p:nvSpPr>
          <p:cNvPr id="60418" name="Rectangle 2"/>
          <p:cNvSpPr>
            <a:spLocks noChangeArrowheads="1"/>
          </p:cNvSpPr>
          <p:nvPr/>
        </p:nvSpPr>
        <p:spPr bwMode="auto">
          <a:xfrm>
            <a:off x="0" y="-6858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60419" name="Rectangle 3"/>
          <p:cNvSpPr>
            <a:spLocks noChangeArrowheads="1"/>
          </p:cNvSpPr>
          <p:nvPr/>
        </p:nvSpPr>
        <p:spPr bwMode="auto">
          <a:xfrm>
            <a:off x="0" y="20669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0422" name="Rectangle 6"/>
          <p:cNvSpPr>
            <a:spLocks noChangeArrowheads="1"/>
          </p:cNvSpPr>
          <p:nvPr/>
        </p:nvSpPr>
        <p:spPr bwMode="auto">
          <a:xfrm>
            <a:off x="0" y="19145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0425" name="Rectangle 9"/>
          <p:cNvSpPr>
            <a:spLocks noChangeArrowheads="1"/>
          </p:cNvSpPr>
          <p:nvPr/>
        </p:nvSpPr>
        <p:spPr bwMode="auto">
          <a:xfrm>
            <a:off x="0" y="19145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pSp>
        <p:nvGrpSpPr>
          <p:cNvPr id="4" name="Group 5"/>
          <p:cNvGrpSpPr/>
          <p:nvPr/>
        </p:nvGrpSpPr>
        <p:grpSpPr>
          <a:xfrm flipH="1">
            <a:off x="1447800" y="838200"/>
            <a:ext cx="3200400" cy="1447800"/>
            <a:chOff x="5943600" y="4246169"/>
            <a:chExt cx="2590800" cy="1447800"/>
          </a:xfrm>
        </p:grpSpPr>
        <p:sp>
          <p:nvSpPr>
            <p:cNvPr id="23" name="Cloud Callout 22"/>
            <p:cNvSpPr/>
            <p:nvPr/>
          </p:nvSpPr>
          <p:spPr>
            <a:xfrm flipH="1">
              <a:off x="5943600" y="4246169"/>
              <a:ext cx="2590800" cy="1447800"/>
            </a:xfrm>
            <a:prstGeom prst="cloudCallou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p:cNvSpPr txBox="1"/>
            <p:nvPr/>
          </p:nvSpPr>
          <p:spPr>
            <a:xfrm flipH="1">
              <a:off x="6139543" y="4703369"/>
              <a:ext cx="2209800" cy="461665"/>
            </a:xfrm>
            <a:prstGeom prst="rect">
              <a:avLst/>
            </a:prstGeom>
            <a:noFill/>
          </p:spPr>
          <p:txBody>
            <a:bodyPr wrap="square" rtlCol="0">
              <a:spAutoFit/>
            </a:bodyPr>
            <a:lstStyle/>
            <a:p>
              <a:pPr algn="ctr"/>
              <a:r>
                <a:rPr lang="en-US" sz="2400" dirty="0" smtClean="0">
                  <a:latin typeface="Times New Roman" pitchFamily="18" charset="0"/>
                  <a:cs typeface="Times New Roman" pitchFamily="18" charset="0"/>
                </a:rPr>
                <a:t>Okay, try this one!</a:t>
              </a:r>
              <a:endParaRPr lang="en-US" sz="2400" dirty="0">
                <a:latin typeface="Times New Roman" pitchFamily="18" charset="0"/>
                <a:cs typeface="Times New Roman" pitchFamily="18" charset="0"/>
              </a:endParaRPr>
            </a:p>
          </p:txBody>
        </p:sp>
      </p:grpSp>
      <p:grpSp>
        <p:nvGrpSpPr>
          <p:cNvPr id="9" name="Group 5"/>
          <p:cNvGrpSpPr/>
          <p:nvPr/>
        </p:nvGrpSpPr>
        <p:grpSpPr>
          <a:xfrm>
            <a:off x="4267200" y="1219200"/>
            <a:ext cx="4114800" cy="2057400"/>
            <a:chOff x="5457825" y="3941369"/>
            <a:chExt cx="2914650" cy="2057400"/>
          </a:xfrm>
        </p:grpSpPr>
        <p:sp>
          <p:nvSpPr>
            <p:cNvPr id="29" name="Cloud Callout 28"/>
            <p:cNvSpPr/>
            <p:nvPr/>
          </p:nvSpPr>
          <p:spPr>
            <a:xfrm flipH="1">
              <a:off x="5457825" y="3941369"/>
              <a:ext cx="2914650" cy="2057400"/>
            </a:xfrm>
            <a:prstGeom prst="cloudCallou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p:cNvSpPr txBox="1"/>
            <p:nvPr/>
          </p:nvSpPr>
          <p:spPr>
            <a:xfrm flipH="1">
              <a:off x="5619750" y="4093769"/>
              <a:ext cx="2644775" cy="1569660"/>
            </a:xfrm>
            <a:prstGeom prst="rect">
              <a:avLst/>
            </a:prstGeom>
            <a:noFill/>
          </p:spPr>
          <p:txBody>
            <a:bodyPr wrap="square" rtlCol="0">
              <a:spAutoFit/>
            </a:bodyPr>
            <a:lstStyle/>
            <a:p>
              <a:pPr algn="ctr"/>
              <a:r>
                <a:rPr lang="en-US" sz="2400" dirty="0" smtClean="0">
                  <a:latin typeface="Times New Roman" pitchFamily="18" charset="0"/>
                  <a:cs typeface="Times New Roman" pitchFamily="18" charset="0"/>
                </a:rPr>
                <a:t>You have to leave them apart, 12</a:t>
              </a:r>
              <a:r>
                <a:rPr lang="en-US" sz="2400" i="1" dirty="0" smtClean="0">
                  <a:latin typeface="Times New Roman" pitchFamily="18" charset="0"/>
                  <a:cs typeface="Times New Roman" pitchFamily="18" charset="0"/>
                </a:rPr>
                <a:t>i</a:t>
              </a:r>
              <a:r>
                <a:rPr lang="en-US" sz="2400" dirty="0" smtClean="0">
                  <a:latin typeface="Times New Roman" pitchFamily="18" charset="0"/>
                  <a:cs typeface="Times New Roman" pitchFamily="18" charset="0"/>
                </a:rPr>
                <a:t> – 6, but people like to save the best for last and write it as </a:t>
              </a:r>
              <a:r>
                <a:rPr lang="en-US" sz="2400" baseline="30000" dirty="0" smtClean="0">
                  <a:latin typeface="Times New Roman" pitchFamily="18" charset="0"/>
                  <a:cs typeface="Times New Roman" pitchFamily="18" charset="0"/>
                </a:rPr>
                <a:t>-</a:t>
              </a:r>
              <a:r>
                <a:rPr lang="en-US" sz="2400" dirty="0" smtClean="0">
                  <a:latin typeface="Times New Roman" pitchFamily="18" charset="0"/>
                  <a:cs typeface="Times New Roman" pitchFamily="18" charset="0"/>
                </a:rPr>
                <a:t>6 + 12</a:t>
              </a:r>
              <a:r>
                <a:rPr lang="en-US" sz="2400" i="1" dirty="0" smtClean="0">
                  <a:latin typeface="Times New Roman" pitchFamily="18" charset="0"/>
                  <a:cs typeface="Times New Roman" pitchFamily="18" charset="0"/>
                </a:rPr>
                <a:t>i</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p:txBody>
        </p:sp>
      </p:grpSp>
      <p:pic>
        <p:nvPicPr>
          <p:cNvPr id="61441" name="Picture 1"/>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381000" y="4648200"/>
            <a:ext cx="3413760" cy="1828800"/>
          </a:xfrm>
          <a:prstGeom prst="rect">
            <a:avLst/>
          </a:prstGeom>
          <a:noFill/>
        </p:spPr>
      </p:pic>
      <p:sp>
        <p:nvSpPr>
          <p:cNvPr id="61443" name="Rectangle 3"/>
          <p:cNvSpPr>
            <a:spLocks noChangeArrowheads="1"/>
          </p:cNvSpPr>
          <p:nvPr/>
        </p:nvSpPr>
        <p:spPr bwMode="auto">
          <a:xfrm>
            <a:off x="0" y="19145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1446" name="Rectangle 6"/>
          <p:cNvSpPr>
            <a:spLocks noChangeArrowheads="1"/>
          </p:cNvSpPr>
          <p:nvPr/>
        </p:nvSpPr>
        <p:spPr bwMode="auto">
          <a:xfrm>
            <a:off x="0" y="19145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61447" name="Picture 7"/>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6062471" y="4648200"/>
            <a:ext cx="1820744" cy="1828800"/>
          </a:xfrm>
          <a:prstGeom prst="rect">
            <a:avLst/>
          </a:prstGeom>
          <a:noFill/>
        </p:spPr>
      </p:pic>
      <p:sp>
        <p:nvSpPr>
          <p:cNvPr id="61449" name="Rectangle 9"/>
          <p:cNvSpPr>
            <a:spLocks noChangeArrowheads="1"/>
          </p:cNvSpPr>
          <p:nvPr/>
        </p:nvSpPr>
        <p:spPr bwMode="auto">
          <a:xfrm>
            <a:off x="0" y="19335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1452" name="Rectangle 12"/>
          <p:cNvSpPr>
            <a:spLocks noChangeArrowheads="1"/>
          </p:cNvSpPr>
          <p:nvPr/>
        </p:nvSpPr>
        <p:spPr bwMode="auto">
          <a:xfrm>
            <a:off x="0" y="19145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1455" name="Rectangle 15"/>
          <p:cNvSpPr>
            <a:spLocks noChangeArrowheads="1"/>
          </p:cNvSpPr>
          <p:nvPr/>
        </p:nvSpPr>
        <p:spPr bwMode="auto">
          <a:xfrm>
            <a:off x="0" y="19145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1457" name="Rectangle 17"/>
          <p:cNvSpPr>
            <a:spLocks noChangeArrowheads="1"/>
          </p:cNvSpPr>
          <p:nvPr/>
        </p:nvSpPr>
        <p:spPr bwMode="auto">
          <a:xfrm>
            <a:off x="0" y="-4572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61456" name="Picture 16"/>
          <p:cNvPicPr>
            <a:picLocks noChangeAspect="1" noChangeArrowheads="1"/>
          </p:cNvPicPr>
          <p:nvPr/>
        </p:nvPicPr>
        <p:blipFill>
          <a:blip r:embed="rId8" cstate="print">
            <a:clrChange>
              <a:clrFrom>
                <a:srgbClr val="FFFFFF"/>
              </a:clrFrom>
              <a:clrTo>
                <a:srgbClr val="FFFFFF">
                  <a:alpha val="0"/>
                </a:srgbClr>
              </a:clrTo>
            </a:clrChange>
          </a:blip>
          <a:srcRect/>
          <a:stretch>
            <a:fillRect/>
          </a:stretch>
        </p:blipFill>
        <p:spPr bwMode="auto">
          <a:xfrm>
            <a:off x="3962400" y="4648200"/>
            <a:ext cx="1934465" cy="1828800"/>
          </a:xfrm>
          <a:prstGeom prst="rect">
            <a:avLst/>
          </a:prstGeom>
          <a:noFill/>
        </p:spPr>
      </p:pic>
      <p:sp>
        <p:nvSpPr>
          <p:cNvPr id="61458" name="Rectangle 18"/>
          <p:cNvSpPr>
            <a:spLocks noChangeArrowheads="1"/>
          </p:cNvSpPr>
          <p:nvPr/>
        </p:nvSpPr>
        <p:spPr bwMode="auto">
          <a:xfrm>
            <a:off x="0" y="21431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1460" name="Rectangle 20"/>
          <p:cNvSpPr>
            <a:spLocks noChangeArrowheads="1"/>
          </p:cNvSpPr>
          <p:nvPr/>
        </p:nvSpPr>
        <p:spPr bwMode="auto">
          <a:xfrm>
            <a:off x="0" y="-6858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61459" name="Picture 19"/>
          <p:cNvPicPr>
            <a:picLocks noChangeAspect="1" noChangeArrowheads="1"/>
          </p:cNvPicPr>
          <p:nvPr/>
        </p:nvPicPr>
        <p:blipFill>
          <a:blip r:embed="rId9" cstate="print">
            <a:clrChange>
              <a:clrFrom>
                <a:srgbClr val="FFFFFF"/>
              </a:clrFrom>
              <a:clrTo>
                <a:srgbClr val="FFFFFF">
                  <a:alpha val="0"/>
                </a:srgbClr>
              </a:clrTo>
            </a:clrChange>
          </a:blip>
          <a:srcRect/>
          <a:stretch>
            <a:fillRect/>
          </a:stretch>
        </p:blipFill>
        <p:spPr bwMode="auto">
          <a:xfrm>
            <a:off x="2633473" y="5715000"/>
            <a:ext cx="3877055" cy="1828800"/>
          </a:xfrm>
          <a:prstGeom prst="rect">
            <a:avLst/>
          </a:prstGeom>
          <a:noFill/>
        </p:spPr>
      </p:pic>
      <p:sp>
        <p:nvSpPr>
          <p:cNvPr id="61461" name="Rectangle 21"/>
          <p:cNvSpPr>
            <a:spLocks noChangeArrowheads="1"/>
          </p:cNvSpPr>
          <p:nvPr/>
        </p:nvSpPr>
        <p:spPr bwMode="auto">
          <a:xfrm>
            <a:off x="0" y="21431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pSp>
        <p:nvGrpSpPr>
          <p:cNvPr id="52" name="Group 5"/>
          <p:cNvGrpSpPr/>
          <p:nvPr/>
        </p:nvGrpSpPr>
        <p:grpSpPr>
          <a:xfrm>
            <a:off x="5334000" y="2133600"/>
            <a:ext cx="2514600" cy="1143000"/>
            <a:chOff x="5867400" y="4322369"/>
            <a:chExt cx="2514600" cy="1143000"/>
          </a:xfrm>
        </p:grpSpPr>
        <p:sp>
          <p:nvSpPr>
            <p:cNvPr id="53" name="Cloud Callout 52"/>
            <p:cNvSpPr/>
            <p:nvPr/>
          </p:nvSpPr>
          <p:spPr>
            <a:xfrm flipH="1">
              <a:off x="5867400" y="4322369"/>
              <a:ext cx="2514600" cy="1143000"/>
            </a:xfrm>
            <a:prstGeom prst="cloudCallou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TextBox 53"/>
            <p:cNvSpPr txBox="1"/>
            <p:nvPr/>
          </p:nvSpPr>
          <p:spPr>
            <a:xfrm flipH="1">
              <a:off x="5943600" y="4474769"/>
              <a:ext cx="2286000" cy="830997"/>
            </a:xfrm>
            <a:prstGeom prst="rect">
              <a:avLst/>
            </a:prstGeom>
            <a:noFill/>
          </p:spPr>
          <p:txBody>
            <a:bodyPr wrap="square" rtlCol="0">
              <a:spAutoFit/>
            </a:bodyPr>
            <a:lstStyle/>
            <a:p>
              <a:pPr algn="ctr"/>
              <a:r>
                <a:rPr lang="en-US" sz="2400" dirty="0" smtClean="0">
                  <a:latin typeface="Times New Roman" pitchFamily="18" charset="0"/>
                  <a:cs typeface="Times New Roman" pitchFamily="18" charset="0"/>
                </a:rPr>
                <a:t>The </a:t>
              </a:r>
              <a:r>
                <a:rPr lang="en-US" sz="2400" i="1" dirty="0" smtClean="0">
                  <a:latin typeface="Times New Roman" pitchFamily="18" charset="0"/>
                  <a:cs typeface="Times New Roman" pitchFamily="18" charset="0"/>
                </a:rPr>
                <a:t>i</a:t>
              </a:r>
              <a:r>
                <a:rPr lang="en-US" sz="2400" baseline="30000" dirty="0" smtClean="0">
                  <a:latin typeface="Times New Roman" pitchFamily="18" charset="0"/>
                  <a:cs typeface="Times New Roman" pitchFamily="18" charset="0"/>
                </a:rPr>
                <a:t>2</a:t>
              </a:r>
              <a:r>
                <a:rPr lang="en-US" sz="2400" dirty="0" smtClean="0">
                  <a:latin typeface="Times New Roman" pitchFamily="18" charset="0"/>
                  <a:cs typeface="Times New Roman" pitchFamily="18" charset="0"/>
                </a:rPr>
                <a:t> is the same as </a:t>
              </a:r>
              <a:r>
                <a:rPr lang="en-US" sz="2400" baseline="30000" dirty="0" smtClean="0">
                  <a:latin typeface="Times New Roman" pitchFamily="18" charset="0"/>
                  <a:cs typeface="Times New Roman" pitchFamily="18" charset="0"/>
                </a:rPr>
                <a:t>-</a:t>
              </a:r>
              <a:r>
                <a:rPr lang="en-US" sz="2400" dirty="0" smtClean="0">
                  <a:latin typeface="Times New Roman" pitchFamily="18" charset="0"/>
                  <a:cs typeface="Times New Roman" pitchFamily="18" charset="0"/>
                </a:rPr>
                <a:t>1.</a:t>
              </a:r>
              <a:endParaRPr lang="en-US" sz="2400" dirty="0">
                <a:latin typeface="Times New Roman" pitchFamily="18" charset="0"/>
                <a:cs typeface="Times New Roman" pitchFamily="18" charset="0"/>
              </a:endParaRPr>
            </a:p>
          </p:txBody>
        </p:sp>
      </p:grpSp>
      <p:grpSp>
        <p:nvGrpSpPr>
          <p:cNvPr id="55" name="Group 5"/>
          <p:cNvGrpSpPr/>
          <p:nvPr/>
        </p:nvGrpSpPr>
        <p:grpSpPr>
          <a:xfrm flipH="1">
            <a:off x="1371600" y="762000"/>
            <a:ext cx="3200400" cy="1447800"/>
            <a:chOff x="5943600" y="4246169"/>
            <a:chExt cx="2590800" cy="1447800"/>
          </a:xfrm>
        </p:grpSpPr>
        <p:sp>
          <p:nvSpPr>
            <p:cNvPr id="56" name="Cloud Callout 55"/>
            <p:cNvSpPr/>
            <p:nvPr/>
          </p:nvSpPr>
          <p:spPr>
            <a:xfrm flipH="1">
              <a:off x="5943600" y="4246169"/>
              <a:ext cx="2590800" cy="1447800"/>
            </a:xfrm>
            <a:prstGeom prst="cloudCallou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TextBox 56"/>
            <p:cNvSpPr txBox="1"/>
            <p:nvPr/>
          </p:nvSpPr>
          <p:spPr>
            <a:xfrm flipH="1">
              <a:off x="6139543" y="4703369"/>
              <a:ext cx="2209800" cy="461665"/>
            </a:xfrm>
            <a:prstGeom prst="rect">
              <a:avLst/>
            </a:prstGeom>
            <a:noFill/>
          </p:spPr>
          <p:txBody>
            <a:bodyPr wrap="square" rtlCol="0">
              <a:spAutoFit/>
            </a:bodyPr>
            <a:lstStyle/>
            <a:p>
              <a:pPr algn="ctr"/>
              <a:r>
                <a:rPr lang="en-US" sz="2400" dirty="0" smtClean="0">
                  <a:latin typeface="Times New Roman" pitchFamily="18" charset="0"/>
                  <a:cs typeface="Times New Roman" pitchFamily="18" charset="0"/>
                </a:rPr>
                <a:t>Excellent, Little </a:t>
              </a:r>
              <a:r>
                <a:rPr lang="en-US" sz="2400" i="1" dirty="0" smtClean="0">
                  <a:latin typeface="Times New Roman" pitchFamily="18" charset="0"/>
                  <a:cs typeface="Times New Roman" pitchFamily="18" charset="0"/>
                </a:rPr>
                <a:t>i</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2000"/>
                                        <p:tgtEl>
                                          <p:spTgt spid="55"/>
                                        </p:tgtEl>
                                      </p:cBhvr>
                                    </p:animEffect>
                                    <p:set>
                                      <p:cBhvr>
                                        <p:cTn id="7" dur="1" fill="hold">
                                          <p:stCondLst>
                                            <p:cond delay="1999"/>
                                          </p:stCondLst>
                                        </p:cTn>
                                        <p:tgtEl>
                                          <p:spTgt spid="55"/>
                                        </p:tgtEl>
                                        <p:attrNameLst>
                                          <p:attrName>style.visibility</p:attrName>
                                        </p:attrNameLst>
                                      </p:cBhvr>
                                      <p:to>
                                        <p:strVal val="hidden"/>
                                      </p:to>
                                    </p:set>
                                  </p:childTnLst>
                                </p:cTn>
                              </p:par>
                            </p:childTnLst>
                          </p:cTn>
                        </p:par>
                        <p:par>
                          <p:cTn id="8" fill="hold">
                            <p:stCondLst>
                              <p:cond delay="2000"/>
                            </p:stCondLst>
                            <p:childTnLst>
                              <p:par>
                                <p:cTn id="9" presetID="22" presetClass="entr" presetSubtype="4" fill="hold"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wipe(down)">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xit" presetSubtype="0" fill="hold" nodeType="clickEffect">
                                  <p:stCondLst>
                                    <p:cond delay="0"/>
                                  </p:stCondLst>
                                  <p:childTnLst>
                                    <p:animEffect transition="out" filter="fade">
                                      <p:cBhvr>
                                        <p:cTn id="15" dur="2000"/>
                                        <p:tgtEl>
                                          <p:spTgt spid="4"/>
                                        </p:tgtEl>
                                      </p:cBhvr>
                                    </p:animEffect>
                                    <p:set>
                                      <p:cBhvr>
                                        <p:cTn id="16" dur="1" fill="hold">
                                          <p:stCondLst>
                                            <p:cond delay="1999"/>
                                          </p:stCondLst>
                                        </p:cTn>
                                        <p:tgtEl>
                                          <p:spTgt spid="4"/>
                                        </p:tgtEl>
                                        <p:attrNameLst>
                                          <p:attrName>style.visibility</p:attrName>
                                        </p:attrNameLst>
                                      </p:cBhvr>
                                      <p:to>
                                        <p:strVal val="hidden"/>
                                      </p:to>
                                    </p:set>
                                  </p:childTnLst>
                                </p:cTn>
                              </p:par>
                              <p:par>
                                <p:cTn id="17" presetID="22" presetClass="entr" presetSubtype="4" fill="hold" nodeType="withEffect">
                                  <p:stCondLst>
                                    <p:cond delay="0"/>
                                  </p:stCondLst>
                                  <p:childTnLst>
                                    <p:set>
                                      <p:cBhvr>
                                        <p:cTn id="18" dur="1" fill="hold">
                                          <p:stCondLst>
                                            <p:cond delay="0"/>
                                          </p:stCondLst>
                                        </p:cTn>
                                        <p:tgtEl>
                                          <p:spTgt spid="61441"/>
                                        </p:tgtEl>
                                        <p:attrNameLst>
                                          <p:attrName>style.visibility</p:attrName>
                                        </p:attrNameLst>
                                      </p:cBhvr>
                                      <p:to>
                                        <p:strVal val="visible"/>
                                      </p:to>
                                    </p:set>
                                    <p:animEffect transition="in" filter="wipe(down)">
                                      <p:cBhvr>
                                        <p:cTn id="19" dur="500"/>
                                        <p:tgtEl>
                                          <p:spTgt spid="61441"/>
                                        </p:tgtEl>
                                      </p:cBhvr>
                                    </p:animEffect>
                                  </p:childTnLst>
                                </p:cTn>
                              </p:par>
                            </p:childTnLst>
                          </p:cTn>
                        </p:par>
                        <p:par>
                          <p:cTn id="20" fill="hold">
                            <p:stCondLst>
                              <p:cond delay="2000"/>
                            </p:stCondLst>
                            <p:childTnLst>
                              <p:par>
                                <p:cTn id="21" presetID="22" presetClass="entr" presetSubtype="4" fill="hold" nodeType="after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wipe(down)">
                                      <p:cBhvr>
                                        <p:cTn id="23" dur="500"/>
                                        <p:tgtEl>
                                          <p:spTgt spid="3"/>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nodeType="clickEffect">
                                  <p:stCondLst>
                                    <p:cond delay="0"/>
                                  </p:stCondLst>
                                  <p:childTnLst>
                                    <p:set>
                                      <p:cBhvr>
                                        <p:cTn id="27" dur="1" fill="hold">
                                          <p:stCondLst>
                                            <p:cond delay="0"/>
                                          </p:stCondLst>
                                        </p:cTn>
                                        <p:tgtEl>
                                          <p:spTgt spid="61456"/>
                                        </p:tgtEl>
                                        <p:attrNameLst>
                                          <p:attrName>style.visibility</p:attrName>
                                        </p:attrNameLst>
                                      </p:cBhvr>
                                      <p:to>
                                        <p:strVal val="visible"/>
                                      </p:to>
                                    </p:set>
                                    <p:animEffect transition="in" filter="wipe(down)">
                                      <p:cBhvr>
                                        <p:cTn id="28" dur="500"/>
                                        <p:tgtEl>
                                          <p:spTgt spid="61456"/>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nodeType="clickEffect">
                                  <p:stCondLst>
                                    <p:cond delay="0"/>
                                  </p:stCondLst>
                                  <p:childTnLst>
                                    <p:set>
                                      <p:cBhvr>
                                        <p:cTn id="32" dur="1" fill="hold">
                                          <p:stCondLst>
                                            <p:cond delay="0"/>
                                          </p:stCondLst>
                                        </p:cTn>
                                        <p:tgtEl>
                                          <p:spTgt spid="61447"/>
                                        </p:tgtEl>
                                        <p:attrNameLst>
                                          <p:attrName>style.visibility</p:attrName>
                                        </p:attrNameLst>
                                      </p:cBhvr>
                                      <p:to>
                                        <p:strVal val="visible"/>
                                      </p:to>
                                    </p:set>
                                    <p:animEffect transition="in" filter="wipe(down)">
                                      <p:cBhvr>
                                        <p:cTn id="33" dur="500"/>
                                        <p:tgtEl>
                                          <p:spTgt spid="61447"/>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xit" presetSubtype="0" fill="hold" nodeType="clickEffect">
                                  <p:stCondLst>
                                    <p:cond delay="0"/>
                                  </p:stCondLst>
                                  <p:childTnLst>
                                    <p:animEffect transition="out" filter="fade">
                                      <p:cBhvr>
                                        <p:cTn id="37" dur="2000"/>
                                        <p:tgtEl>
                                          <p:spTgt spid="3"/>
                                        </p:tgtEl>
                                      </p:cBhvr>
                                    </p:animEffect>
                                    <p:set>
                                      <p:cBhvr>
                                        <p:cTn id="38" dur="1" fill="hold">
                                          <p:stCondLst>
                                            <p:cond delay="1999"/>
                                          </p:stCondLst>
                                        </p:cTn>
                                        <p:tgtEl>
                                          <p:spTgt spid="3"/>
                                        </p:tgtEl>
                                        <p:attrNameLst>
                                          <p:attrName>style.visibility</p:attrName>
                                        </p:attrNameLst>
                                      </p:cBhvr>
                                      <p:to>
                                        <p:strVal val="hidden"/>
                                      </p:to>
                                    </p:set>
                                  </p:childTnLst>
                                </p:cTn>
                              </p:par>
                            </p:childTnLst>
                          </p:cTn>
                        </p:par>
                        <p:par>
                          <p:cTn id="39" fill="hold">
                            <p:stCondLst>
                              <p:cond delay="2000"/>
                            </p:stCondLst>
                            <p:childTnLst>
                              <p:par>
                                <p:cTn id="40" presetID="22" presetClass="entr" presetSubtype="4" fill="hold" nodeType="afterEffect">
                                  <p:stCondLst>
                                    <p:cond delay="0"/>
                                  </p:stCondLst>
                                  <p:childTnLst>
                                    <p:set>
                                      <p:cBhvr>
                                        <p:cTn id="41" dur="1" fill="hold">
                                          <p:stCondLst>
                                            <p:cond delay="0"/>
                                          </p:stCondLst>
                                        </p:cTn>
                                        <p:tgtEl>
                                          <p:spTgt spid="52"/>
                                        </p:tgtEl>
                                        <p:attrNameLst>
                                          <p:attrName>style.visibility</p:attrName>
                                        </p:attrNameLst>
                                      </p:cBhvr>
                                      <p:to>
                                        <p:strVal val="visible"/>
                                      </p:to>
                                    </p:set>
                                    <p:animEffect transition="in" filter="wipe(down)">
                                      <p:cBhvr>
                                        <p:cTn id="42" dur="500"/>
                                        <p:tgtEl>
                                          <p:spTgt spid="52"/>
                                        </p:tgtEl>
                                      </p:cBhvr>
                                    </p:animEffect>
                                  </p:childTnLst>
                                </p:cTn>
                              </p:par>
                              <p:par>
                                <p:cTn id="43" presetID="10" presetClass="exit" presetSubtype="0" fill="hold" nodeType="withEffect">
                                  <p:stCondLst>
                                    <p:cond delay="0"/>
                                  </p:stCondLst>
                                  <p:childTnLst>
                                    <p:animEffect transition="out" filter="fade">
                                      <p:cBhvr>
                                        <p:cTn id="44" dur="500"/>
                                        <p:tgtEl>
                                          <p:spTgt spid="61447"/>
                                        </p:tgtEl>
                                      </p:cBhvr>
                                    </p:animEffect>
                                    <p:set>
                                      <p:cBhvr>
                                        <p:cTn id="45" dur="1" fill="hold">
                                          <p:stCondLst>
                                            <p:cond delay="499"/>
                                          </p:stCondLst>
                                        </p:cTn>
                                        <p:tgtEl>
                                          <p:spTgt spid="61447"/>
                                        </p:tgtEl>
                                        <p:attrNameLst>
                                          <p:attrName>style.visibility</p:attrName>
                                        </p:attrNameLst>
                                      </p:cBhvr>
                                      <p:to>
                                        <p:strVal val="hidden"/>
                                      </p:to>
                                    </p:set>
                                  </p:childTnLst>
                                </p:cTn>
                              </p:par>
                            </p:childTnLst>
                          </p:cTn>
                        </p:par>
                        <p:par>
                          <p:cTn id="46" fill="hold">
                            <p:stCondLst>
                              <p:cond delay="2500"/>
                            </p:stCondLst>
                            <p:childTnLst>
                              <p:par>
                                <p:cTn id="47" presetID="22" presetClass="entr" presetSubtype="4" fill="hold" nodeType="afterEffect">
                                  <p:stCondLst>
                                    <p:cond delay="0"/>
                                  </p:stCondLst>
                                  <p:childTnLst>
                                    <p:set>
                                      <p:cBhvr>
                                        <p:cTn id="48" dur="1" fill="hold">
                                          <p:stCondLst>
                                            <p:cond delay="0"/>
                                          </p:stCondLst>
                                        </p:cTn>
                                        <p:tgtEl>
                                          <p:spTgt spid="61450"/>
                                        </p:tgtEl>
                                        <p:attrNameLst>
                                          <p:attrName>style.visibility</p:attrName>
                                        </p:attrNameLst>
                                      </p:cBhvr>
                                      <p:to>
                                        <p:strVal val="visible"/>
                                      </p:to>
                                    </p:set>
                                    <p:animEffect transition="in" filter="wipe(down)">
                                      <p:cBhvr>
                                        <p:cTn id="49" dur="500"/>
                                        <p:tgtEl>
                                          <p:spTgt spid="61450"/>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xit" presetSubtype="0" fill="hold" nodeType="clickEffect">
                                  <p:stCondLst>
                                    <p:cond delay="0"/>
                                  </p:stCondLst>
                                  <p:childTnLst>
                                    <p:animEffect transition="out" filter="fade">
                                      <p:cBhvr>
                                        <p:cTn id="53" dur="2000"/>
                                        <p:tgtEl>
                                          <p:spTgt spid="52"/>
                                        </p:tgtEl>
                                      </p:cBhvr>
                                    </p:animEffect>
                                    <p:set>
                                      <p:cBhvr>
                                        <p:cTn id="54" dur="1" fill="hold">
                                          <p:stCondLst>
                                            <p:cond delay="1999"/>
                                          </p:stCondLst>
                                        </p:cTn>
                                        <p:tgtEl>
                                          <p:spTgt spid="52"/>
                                        </p:tgtEl>
                                        <p:attrNameLst>
                                          <p:attrName>style.visibility</p:attrName>
                                        </p:attrNameLst>
                                      </p:cBhvr>
                                      <p:to>
                                        <p:strVal val="hidden"/>
                                      </p:to>
                                    </p:set>
                                  </p:childTnLst>
                                </p:cTn>
                              </p:par>
                            </p:childTnLst>
                          </p:cTn>
                        </p:par>
                        <p:par>
                          <p:cTn id="55" fill="hold">
                            <p:stCondLst>
                              <p:cond delay="2000"/>
                            </p:stCondLst>
                            <p:childTnLst>
                              <p:par>
                                <p:cTn id="56" presetID="22" presetClass="entr" presetSubtype="4" fill="hold" nodeType="afterEffect">
                                  <p:stCondLst>
                                    <p:cond delay="0"/>
                                  </p:stCondLst>
                                  <p:childTnLst>
                                    <p:set>
                                      <p:cBhvr>
                                        <p:cTn id="57" dur="1" fill="hold">
                                          <p:stCondLst>
                                            <p:cond delay="0"/>
                                          </p:stCondLst>
                                        </p:cTn>
                                        <p:tgtEl>
                                          <p:spTgt spid="9"/>
                                        </p:tgtEl>
                                        <p:attrNameLst>
                                          <p:attrName>style.visibility</p:attrName>
                                        </p:attrNameLst>
                                      </p:cBhvr>
                                      <p:to>
                                        <p:strVal val="visible"/>
                                      </p:to>
                                    </p:set>
                                    <p:animEffect transition="in" filter="wipe(down)">
                                      <p:cBhvr>
                                        <p:cTn id="58" dur="500"/>
                                        <p:tgtEl>
                                          <p:spTgt spid="9"/>
                                        </p:tgtEl>
                                      </p:cBhvr>
                                    </p:animEffect>
                                  </p:childTnLst>
                                </p:cTn>
                              </p:par>
                            </p:childTnLst>
                          </p:cTn>
                        </p:par>
                        <p:par>
                          <p:cTn id="59" fill="hold">
                            <p:stCondLst>
                              <p:cond delay="2500"/>
                            </p:stCondLst>
                            <p:childTnLst>
                              <p:par>
                                <p:cTn id="60" presetID="22" presetClass="entr" presetSubtype="4" fill="hold" nodeType="afterEffect">
                                  <p:stCondLst>
                                    <p:cond delay="0"/>
                                  </p:stCondLst>
                                  <p:childTnLst>
                                    <p:set>
                                      <p:cBhvr>
                                        <p:cTn id="61" dur="1" fill="hold">
                                          <p:stCondLst>
                                            <p:cond delay="0"/>
                                          </p:stCondLst>
                                        </p:cTn>
                                        <p:tgtEl>
                                          <p:spTgt spid="61459"/>
                                        </p:tgtEl>
                                        <p:attrNameLst>
                                          <p:attrName>style.visibility</p:attrName>
                                        </p:attrNameLst>
                                      </p:cBhvr>
                                      <p:to>
                                        <p:strVal val="visible"/>
                                      </p:to>
                                    </p:set>
                                    <p:animEffect transition="in" filter="wipe(down)">
                                      <p:cBhvr>
                                        <p:cTn id="62" dur="500"/>
                                        <p:tgtEl>
                                          <p:spTgt spid="614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304800" y="304800"/>
          <a:ext cx="8382000" cy="54853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graphicEl>
                                              <a:dgm id="{8266C26C-8267-49F0-BE68-CF6A50536CBA}"/>
                                            </p:graphicEl>
                                          </p:spTgt>
                                        </p:tgtEl>
                                        <p:attrNameLst>
                                          <p:attrName>style.visibility</p:attrName>
                                        </p:attrNameLst>
                                      </p:cBhvr>
                                      <p:to>
                                        <p:strVal val="visible"/>
                                      </p:to>
                                    </p:set>
                                    <p:animEffect transition="in" filter="fade">
                                      <p:cBhvr>
                                        <p:cTn id="7" dur="2000"/>
                                        <p:tgtEl>
                                          <p:spTgt spid="2">
                                            <p:graphicEl>
                                              <a:dgm id="{8266C26C-8267-49F0-BE68-CF6A50536CBA}"/>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graphicEl>
                                              <a:dgm id="{763DEC30-5C53-4F76-9C78-53824B5F5A54}"/>
                                            </p:graphicEl>
                                          </p:spTgt>
                                        </p:tgtEl>
                                        <p:attrNameLst>
                                          <p:attrName>style.visibility</p:attrName>
                                        </p:attrNameLst>
                                      </p:cBhvr>
                                      <p:to>
                                        <p:strVal val="visible"/>
                                      </p:to>
                                    </p:set>
                                    <p:animEffect transition="in" filter="fade">
                                      <p:cBhvr>
                                        <p:cTn id="12" dur="2000"/>
                                        <p:tgtEl>
                                          <p:spTgt spid="2">
                                            <p:graphicEl>
                                              <a:dgm id="{763DEC30-5C53-4F76-9C78-53824B5F5A54}"/>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graphicEl>
                                              <a:dgm id="{8CD5B297-8411-4A20-9B1C-1383ACBD2469}"/>
                                            </p:graphicEl>
                                          </p:spTgt>
                                        </p:tgtEl>
                                        <p:attrNameLst>
                                          <p:attrName>style.visibility</p:attrName>
                                        </p:attrNameLst>
                                      </p:cBhvr>
                                      <p:to>
                                        <p:strVal val="visible"/>
                                      </p:to>
                                    </p:set>
                                    <p:animEffect transition="in" filter="fade">
                                      <p:cBhvr>
                                        <p:cTn id="17" dur="2000"/>
                                        <p:tgtEl>
                                          <p:spTgt spid="2">
                                            <p:graphicEl>
                                              <a:dgm id="{8CD5B297-8411-4A20-9B1C-1383ACBD2469}"/>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uiExpand="1">
        <p:bldSub>
          <a:bldDgm bld="one"/>
        </p:bldSub>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Jennifer\AppData\Local\Microsoft\Windows\Temporary Internet Files\Content.IE5\1OPQ1093\MC900339984[1].wmf"/>
          <p:cNvPicPr>
            <a:picLocks noChangeAspect="1" noChangeArrowheads="1"/>
          </p:cNvPicPr>
          <p:nvPr/>
        </p:nvPicPr>
        <p:blipFill>
          <a:blip r:embed="rId2" cstate="print">
            <a:lum bright="70000" contrast="-70000"/>
          </a:blip>
          <a:srcRect/>
          <a:stretch>
            <a:fillRect/>
          </a:stretch>
        </p:blipFill>
        <p:spPr bwMode="auto">
          <a:xfrm>
            <a:off x="6288938" y="4811496"/>
            <a:ext cx="892454" cy="904342"/>
          </a:xfrm>
          <a:prstGeom prst="rect">
            <a:avLst/>
          </a:prstGeom>
          <a:noFill/>
        </p:spPr>
      </p:pic>
      <p:pic>
        <p:nvPicPr>
          <p:cNvPr id="1027" name="Picture 3" descr="C:\Users\Jennifer\AppData\Local\Microsoft\Windows\Temporary Internet Files\Content.IE5\MYQM1MHZ\MC900339998[1].wmf"/>
          <p:cNvPicPr>
            <a:picLocks noChangeAspect="1" noChangeArrowheads="1"/>
          </p:cNvPicPr>
          <p:nvPr/>
        </p:nvPicPr>
        <p:blipFill>
          <a:blip r:embed="rId3" cstate="print">
            <a:lum bright="70000" contrast="-70000"/>
          </a:blip>
          <a:srcRect/>
          <a:stretch>
            <a:fillRect/>
          </a:stretch>
        </p:blipFill>
        <p:spPr bwMode="auto">
          <a:xfrm>
            <a:off x="5467045" y="4809668"/>
            <a:ext cx="826618" cy="907999"/>
          </a:xfrm>
          <a:prstGeom prst="rect">
            <a:avLst/>
          </a:prstGeom>
          <a:noFill/>
        </p:spPr>
      </p:pic>
      <p:pic>
        <p:nvPicPr>
          <p:cNvPr id="1028" name="Picture 4" descr="C:\Users\Jennifer\AppData\Local\Microsoft\Windows\Temporary Internet Files\Content.IE5\1OPQ1093\MC900339988[1].wmf"/>
          <p:cNvPicPr>
            <a:picLocks noChangeAspect="1" noChangeArrowheads="1"/>
          </p:cNvPicPr>
          <p:nvPr/>
        </p:nvPicPr>
        <p:blipFill>
          <a:blip r:embed="rId4" cstate="print">
            <a:lum bright="70000" contrast="-70000"/>
          </a:blip>
          <a:srcRect/>
          <a:stretch>
            <a:fillRect/>
          </a:stretch>
        </p:blipFill>
        <p:spPr bwMode="auto">
          <a:xfrm>
            <a:off x="4572000" y="4816526"/>
            <a:ext cx="899770" cy="894283"/>
          </a:xfrm>
          <a:prstGeom prst="rect">
            <a:avLst/>
          </a:prstGeom>
          <a:noFill/>
        </p:spPr>
      </p:pic>
      <p:pic>
        <p:nvPicPr>
          <p:cNvPr id="1029" name="Picture 5" descr="C:\Users\Jennifer\AppData\Local\Microsoft\Windows\Temporary Internet Files\Content.IE5\EW3PM746\MC900339968[1].wmf"/>
          <p:cNvPicPr>
            <a:picLocks noChangeAspect="1" noChangeArrowheads="1"/>
          </p:cNvPicPr>
          <p:nvPr/>
        </p:nvPicPr>
        <p:blipFill>
          <a:blip r:embed="rId5" cstate="print">
            <a:lum bright="70000" contrast="-70000"/>
          </a:blip>
          <a:srcRect/>
          <a:stretch>
            <a:fillRect/>
          </a:stretch>
        </p:blipFill>
        <p:spPr bwMode="auto">
          <a:xfrm>
            <a:off x="4645610" y="3743401"/>
            <a:ext cx="752551" cy="892454"/>
          </a:xfrm>
          <a:prstGeom prst="rect">
            <a:avLst/>
          </a:prstGeom>
          <a:noFill/>
        </p:spPr>
      </p:pic>
      <p:pic>
        <p:nvPicPr>
          <p:cNvPr id="1030" name="Picture 6" descr="C:\Users\Jennifer\AppData\Local\Microsoft\Windows\Temporary Internet Files\Content.IE5\NWX866SM\MC900339958[1].wmf"/>
          <p:cNvPicPr>
            <a:picLocks noChangeAspect="1" noChangeArrowheads="1"/>
          </p:cNvPicPr>
          <p:nvPr/>
        </p:nvPicPr>
        <p:blipFill>
          <a:blip r:embed="rId6" cstate="print">
            <a:lum bright="70000" contrast="-70000"/>
          </a:blip>
          <a:srcRect/>
          <a:stretch>
            <a:fillRect/>
          </a:stretch>
        </p:blipFill>
        <p:spPr bwMode="auto">
          <a:xfrm>
            <a:off x="6353175" y="3732885"/>
            <a:ext cx="692201" cy="913486"/>
          </a:xfrm>
          <a:prstGeom prst="rect">
            <a:avLst/>
          </a:prstGeom>
          <a:noFill/>
        </p:spPr>
      </p:pic>
      <p:pic>
        <p:nvPicPr>
          <p:cNvPr id="1031" name="Picture 7" descr="C:\Users\Jennifer\AppData\Local\Microsoft\Windows\Temporary Internet Files\Content.IE5\MYQM1MHZ\MC900339960[1].wmf"/>
          <p:cNvPicPr>
            <a:picLocks noChangeAspect="1" noChangeArrowheads="1"/>
          </p:cNvPicPr>
          <p:nvPr/>
        </p:nvPicPr>
        <p:blipFill>
          <a:blip r:embed="rId7" cstate="print">
            <a:lum bright="70000" contrast="-70000"/>
          </a:blip>
          <a:srcRect/>
          <a:stretch>
            <a:fillRect/>
          </a:stretch>
        </p:blipFill>
        <p:spPr bwMode="auto">
          <a:xfrm>
            <a:off x="5530482" y="3734714"/>
            <a:ext cx="690372" cy="909828"/>
          </a:xfrm>
          <a:prstGeom prst="rect">
            <a:avLst/>
          </a:prstGeom>
          <a:noFill/>
        </p:spPr>
      </p:pic>
      <p:pic>
        <p:nvPicPr>
          <p:cNvPr id="1032" name="Picture 8" descr="C:\Users\Jennifer\AppData\Local\Microsoft\Windows\Temporary Internet Files\Content.IE5\1OPQ1093\MC900339954[1].wmf"/>
          <p:cNvPicPr>
            <a:picLocks noChangeAspect="1" noChangeArrowheads="1"/>
          </p:cNvPicPr>
          <p:nvPr/>
        </p:nvPicPr>
        <p:blipFill>
          <a:blip r:embed="rId8" cstate="print">
            <a:lum bright="70000" contrast="-70000"/>
          </a:blip>
          <a:srcRect/>
          <a:stretch>
            <a:fillRect/>
          </a:stretch>
        </p:blipFill>
        <p:spPr bwMode="auto">
          <a:xfrm>
            <a:off x="4684929" y="5888431"/>
            <a:ext cx="673913" cy="882396"/>
          </a:xfrm>
          <a:prstGeom prst="rect">
            <a:avLst/>
          </a:prstGeom>
          <a:noFill/>
        </p:spPr>
      </p:pic>
      <p:pic>
        <p:nvPicPr>
          <p:cNvPr id="1033" name="Picture 9" descr="C:\Users\Jennifer\AppData\Local\Microsoft\Windows\Temporary Internet Files\Content.IE5\EW3PM746\MC900339982[1].wmf"/>
          <p:cNvPicPr>
            <a:picLocks noChangeAspect="1" noChangeArrowheads="1"/>
          </p:cNvPicPr>
          <p:nvPr/>
        </p:nvPicPr>
        <p:blipFill>
          <a:blip r:embed="rId9" cstate="print">
            <a:lum bright="70000" contrast="-70000"/>
          </a:blip>
          <a:srcRect/>
          <a:stretch>
            <a:fillRect/>
          </a:stretch>
        </p:blipFill>
        <p:spPr bwMode="auto">
          <a:xfrm>
            <a:off x="5464074" y="5877458"/>
            <a:ext cx="806501" cy="904342"/>
          </a:xfrm>
          <a:prstGeom prst="rect">
            <a:avLst/>
          </a:prstGeom>
          <a:noFill/>
        </p:spPr>
      </p:pic>
      <p:pic>
        <p:nvPicPr>
          <p:cNvPr id="1034" name="Picture 10" descr="C:\Users\Jennifer\AppData\Local\Microsoft\Windows\Temporary Internet Files\Content.IE5\NWX866SM\MC900339956[1].wmf"/>
          <p:cNvPicPr>
            <a:picLocks noChangeAspect="1" noChangeArrowheads="1"/>
          </p:cNvPicPr>
          <p:nvPr/>
        </p:nvPicPr>
        <p:blipFill>
          <a:blip r:embed="rId10" cstate="print">
            <a:lum bright="70000" contrast="-70000"/>
          </a:blip>
          <a:srcRect/>
          <a:stretch>
            <a:fillRect/>
          </a:stretch>
        </p:blipFill>
        <p:spPr bwMode="auto">
          <a:xfrm>
            <a:off x="6375807" y="5882030"/>
            <a:ext cx="697687" cy="895198"/>
          </a:xfrm>
          <a:prstGeom prst="rect">
            <a:avLst/>
          </a:prstGeom>
          <a:noFill/>
        </p:spPr>
      </p:pic>
      <p:pic>
        <p:nvPicPr>
          <p:cNvPr id="1038" name="Picture 14" descr="C:\Users\Jennifer\AppData\Local\Microsoft\Windows\Temporary Internet Files\Content.IE5\NWX866SM\MC900326092[1].wmf"/>
          <p:cNvPicPr>
            <a:picLocks noChangeAspect="1" noChangeArrowheads="1"/>
          </p:cNvPicPr>
          <p:nvPr/>
        </p:nvPicPr>
        <p:blipFill>
          <a:blip r:embed="rId11" cstate="print">
            <a:lum bright="70000" contrast="-70000"/>
          </a:blip>
          <a:srcRect/>
          <a:stretch>
            <a:fillRect/>
          </a:stretch>
        </p:blipFill>
        <p:spPr bwMode="auto">
          <a:xfrm>
            <a:off x="2819400" y="4620158"/>
            <a:ext cx="861365" cy="917143"/>
          </a:xfrm>
          <a:prstGeom prst="rect">
            <a:avLst/>
          </a:prstGeom>
          <a:noFill/>
        </p:spPr>
      </p:pic>
      <p:pic>
        <p:nvPicPr>
          <p:cNvPr id="1040" name="Picture 16" descr="C:\Users\Jennifer\AppData\Local\Microsoft\Windows\Temporary Internet Files\Content.IE5\1OPQ1093\MC900340002[1].wmf"/>
          <p:cNvPicPr>
            <a:picLocks noChangeAspect="1" noChangeArrowheads="1"/>
          </p:cNvPicPr>
          <p:nvPr/>
        </p:nvPicPr>
        <p:blipFill>
          <a:blip r:embed="rId12" cstate="print">
            <a:lum bright="70000" contrast="-70000"/>
          </a:blip>
          <a:srcRect/>
          <a:stretch>
            <a:fillRect/>
          </a:stretch>
        </p:blipFill>
        <p:spPr bwMode="auto">
          <a:xfrm>
            <a:off x="838200" y="5610758"/>
            <a:ext cx="803758" cy="904342"/>
          </a:xfrm>
          <a:prstGeom prst="rect">
            <a:avLst/>
          </a:prstGeom>
          <a:noFill/>
        </p:spPr>
      </p:pic>
      <p:pic>
        <p:nvPicPr>
          <p:cNvPr id="1042" name="Picture 18" descr="C:\Users\Jennifer\AppData\Local\Microsoft\Windows\Temporary Internet Files\Content.IE5\NWX866SM\MC900339974[1].wmf"/>
          <p:cNvPicPr>
            <a:picLocks noChangeAspect="1" noChangeArrowheads="1"/>
          </p:cNvPicPr>
          <p:nvPr/>
        </p:nvPicPr>
        <p:blipFill>
          <a:blip r:embed="rId13" cstate="print">
            <a:lum bright="70000" contrast="-70000"/>
          </a:blip>
          <a:srcRect/>
          <a:stretch>
            <a:fillRect/>
          </a:stretch>
        </p:blipFill>
        <p:spPr bwMode="auto">
          <a:xfrm>
            <a:off x="7177697" y="3743858"/>
            <a:ext cx="765353" cy="891540"/>
          </a:xfrm>
          <a:prstGeom prst="rect">
            <a:avLst/>
          </a:prstGeom>
          <a:noFill/>
        </p:spPr>
      </p:pic>
      <p:pic>
        <p:nvPicPr>
          <p:cNvPr id="1044" name="Picture 20" descr="C:\Users\Jennifer\AppData\Local\Microsoft\Windows\Temporary Internet Files\Content.IE5\1OPQ1093\MC900339994[1].wmf"/>
          <p:cNvPicPr>
            <a:picLocks noChangeAspect="1" noChangeArrowheads="1"/>
          </p:cNvPicPr>
          <p:nvPr/>
        </p:nvPicPr>
        <p:blipFill>
          <a:blip r:embed="rId14" cstate="print">
            <a:lum bright="70000" contrast="-70000"/>
          </a:blip>
          <a:srcRect/>
          <a:stretch>
            <a:fillRect/>
          </a:stretch>
        </p:blipFill>
        <p:spPr bwMode="auto">
          <a:xfrm>
            <a:off x="7176667" y="4821098"/>
            <a:ext cx="790956" cy="885139"/>
          </a:xfrm>
          <a:prstGeom prst="rect">
            <a:avLst/>
          </a:prstGeom>
          <a:noFill/>
        </p:spPr>
      </p:pic>
      <p:pic>
        <p:nvPicPr>
          <p:cNvPr id="1045" name="Picture 21" descr="C:\Users\Jennifer\AppData\Local\Microsoft\Windows\Temporary Internet Files\Content.IE5\EW3PM746\MC900339978[1].wmf"/>
          <p:cNvPicPr>
            <a:picLocks noChangeAspect="1" noChangeArrowheads="1"/>
          </p:cNvPicPr>
          <p:nvPr/>
        </p:nvPicPr>
        <p:blipFill>
          <a:blip r:embed="rId15" cstate="print">
            <a:lum bright="70000" contrast="-70000"/>
          </a:blip>
          <a:srcRect/>
          <a:stretch>
            <a:fillRect/>
          </a:stretch>
        </p:blipFill>
        <p:spPr bwMode="auto">
          <a:xfrm>
            <a:off x="7178726" y="5877458"/>
            <a:ext cx="767182" cy="904342"/>
          </a:xfrm>
          <a:prstGeom prst="rect">
            <a:avLst/>
          </a:prstGeom>
          <a:noFill/>
        </p:spPr>
      </p:pic>
      <p:pic>
        <p:nvPicPr>
          <p:cNvPr id="1047" name="Picture 23" descr="C:\Users\Jennifer\AppData\Local\Microsoft\Windows\Temporary Internet Files\Content.IE5\MYQM1MHZ\MC900339980[1].wmf"/>
          <p:cNvPicPr>
            <a:picLocks noChangeAspect="1" noChangeArrowheads="1"/>
          </p:cNvPicPr>
          <p:nvPr/>
        </p:nvPicPr>
        <p:blipFill>
          <a:blip r:embed="rId16" cstate="print">
            <a:lum bright="70000" contrast="-70000"/>
          </a:blip>
          <a:srcRect/>
          <a:stretch>
            <a:fillRect/>
          </a:stretch>
        </p:blipFill>
        <p:spPr bwMode="auto">
          <a:xfrm>
            <a:off x="7962900" y="4830242"/>
            <a:ext cx="918058" cy="866851"/>
          </a:xfrm>
          <a:prstGeom prst="rect">
            <a:avLst/>
          </a:prstGeom>
          <a:noFill/>
        </p:spPr>
      </p:pic>
      <p:pic>
        <p:nvPicPr>
          <p:cNvPr id="1048" name="Picture 24" descr="C:\Users\Jennifer\AppData\Local\Microsoft\Windows\Temporary Internet Files\Content.IE5\1OPQ1093\MC900339966[1].wmf"/>
          <p:cNvPicPr>
            <a:picLocks noChangeAspect="1" noChangeArrowheads="1"/>
          </p:cNvPicPr>
          <p:nvPr/>
        </p:nvPicPr>
        <p:blipFill>
          <a:blip r:embed="rId17" cstate="print">
            <a:lum bright="70000" contrast="-70000"/>
          </a:blip>
          <a:srcRect/>
          <a:stretch>
            <a:fillRect/>
          </a:stretch>
        </p:blipFill>
        <p:spPr bwMode="auto">
          <a:xfrm>
            <a:off x="8075372" y="3732885"/>
            <a:ext cx="693115" cy="913486"/>
          </a:xfrm>
          <a:prstGeom prst="rect">
            <a:avLst/>
          </a:prstGeom>
          <a:noFill/>
        </p:spPr>
      </p:pic>
      <p:pic>
        <p:nvPicPr>
          <p:cNvPr id="1049" name="Picture 25" descr="C:\Users\Jennifer\AppData\Local\Microsoft\Windows\Temporary Internet Files\Content.IE5\EW3PM746\MC900339970[1].wmf"/>
          <p:cNvPicPr>
            <a:picLocks noChangeAspect="1" noChangeArrowheads="1"/>
          </p:cNvPicPr>
          <p:nvPr/>
        </p:nvPicPr>
        <p:blipFill>
          <a:blip r:embed="rId18" cstate="print">
            <a:lum bright="70000" contrast="-70000"/>
          </a:blip>
          <a:srcRect/>
          <a:stretch>
            <a:fillRect/>
          </a:stretch>
        </p:blipFill>
        <p:spPr bwMode="auto">
          <a:xfrm>
            <a:off x="8051140" y="5882488"/>
            <a:ext cx="741578" cy="894283"/>
          </a:xfrm>
          <a:prstGeom prst="rect">
            <a:avLst/>
          </a:prstGeom>
          <a:noFill/>
        </p:spPr>
      </p:pic>
      <p:pic>
        <p:nvPicPr>
          <p:cNvPr id="1050" name="Picture 26" descr="C:\Users\Jennifer\AppData\Local\Microsoft\Windows\Temporary Internet Files\Content.IE5\NWX866SM\MC900019094[1].wmf"/>
          <p:cNvPicPr>
            <a:picLocks noChangeAspect="1" noChangeArrowheads="1"/>
          </p:cNvPicPr>
          <p:nvPr/>
        </p:nvPicPr>
        <p:blipFill>
          <a:blip r:embed="rId19" cstate="print">
            <a:lum bright="70000" contrast="-70000"/>
          </a:blip>
          <a:srcRect/>
          <a:stretch>
            <a:fillRect/>
          </a:stretch>
        </p:blipFill>
        <p:spPr bwMode="auto">
          <a:xfrm flipH="1">
            <a:off x="152400" y="4010558"/>
            <a:ext cx="2590800" cy="1525461"/>
          </a:xfrm>
          <a:prstGeom prst="rect">
            <a:avLst/>
          </a:prstGeom>
          <a:noFill/>
        </p:spPr>
      </p:pic>
      <p:pic>
        <p:nvPicPr>
          <p:cNvPr id="1039" name="Picture 15" descr="C:\Users\Jennifer\AppData\Local\Microsoft\Windows\Temporary Internet Files\Content.IE5\MYQM1MHZ\MC900340006[1].wmf"/>
          <p:cNvPicPr>
            <a:picLocks noChangeAspect="1" noChangeArrowheads="1"/>
          </p:cNvPicPr>
          <p:nvPr/>
        </p:nvPicPr>
        <p:blipFill>
          <a:blip r:embed="rId20" cstate="print">
            <a:lum bright="70000" contrast="-70000"/>
          </a:blip>
          <a:srcRect/>
          <a:stretch>
            <a:fillRect/>
          </a:stretch>
        </p:blipFill>
        <p:spPr bwMode="auto">
          <a:xfrm>
            <a:off x="1905000" y="5610758"/>
            <a:ext cx="709574" cy="915314"/>
          </a:xfrm>
          <a:prstGeom prst="rect">
            <a:avLst/>
          </a:prstGeom>
          <a:noFill/>
        </p:spPr>
      </p:pic>
      <p:sp>
        <p:nvSpPr>
          <p:cNvPr id="2" name="Rectangle 1"/>
          <p:cNvSpPr/>
          <p:nvPr/>
        </p:nvSpPr>
        <p:spPr>
          <a:xfrm>
            <a:off x="0" y="0"/>
            <a:ext cx="9144000" cy="4401205"/>
          </a:xfrm>
          <a:prstGeom prst="rect">
            <a:avLst/>
          </a:prstGeom>
          <a:noFill/>
        </p:spPr>
        <p:txBody>
          <a:bodyPr wrap="square" lIns="91440" tIns="45720" rIns="91440" bIns="45720">
            <a:spAutoFit/>
          </a:bodyPr>
          <a:lstStyle/>
          <a:p>
            <a:pPr algn="ctr"/>
            <a:r>
              <a:rPr lang="en-US" sz="40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Many years ago, the numbers and letter went to war.  Due to their infinite amount of troops, the numbers quickly began raiding the letter camps and captured many letter prisoners.  After many fierce battles, the surrounding communities began to call for peace.</a:t>
            </a:r>
            <a:endParaRPr lang="en-US" sz="40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Rectangle 4"/>
          <p:cNvSpPr>
            <a:spLocks noChangeArrowheads="1"/>
          </p:cNvSpPr>
          <p:nvPr/>
        </p:nvSpPr>
        <p:spPr bwMode="auto">
          <a:xfrm>
            <a:off x="457200" y="1492508"/>
            <a:ext cx="8229600" cy="4832092"/>
          </a:xfrm>
          <a:prstGeom prst="rect">
            <a:avLst/>
          </a:prstGeom>
          <a:noFill/>
          <a:ln w="38100" cap="flat" cmpd="sng">
            <a:noFill/>
            <a:prstDash val="solid"/>
            <a:miter lim="800000"/>
            <a:headEnd type="none" w="med" len="med"/>
            <a:tailEnd type="none" w="med" len="med"/>
          </a:ln>
          <a:effectLst/>
        </p:spPr>
        <p:txBody>
          <a:bodyPr vert="horz" wrap="square" lIns="91440" tIns="45720" rIns="91440" bIns="45720" numCol="1" anchor="ctr" anchorCtr="0" compatLnSpc="1">
            <a:prstTxWarp prst="textNoShape">
              <a:avLst/>
            </a:prstTxWarp>
            <a:spAutoFit/>
          </a:bodyPr>
          <a:lstStyle/>
          <a:p>
            <a:r>
              <a:rPr kumimoji="0" lang="en-US" sz="4400" i="0" u="none" strike="noStrike" cap="none" normalizeH="0" baseline="0" dirty="0" smtClean="0">
                <a:ln>
                  <a:noFill/>
                </a:ln>
                <a:solidFill>
                  <a:srgbClr val="000000"/>
                </a:solidFill>
                <a:effectLst/>
                <a:latin typeface="Times New Roman" pitchFamily="18" charset="0"/>
                <a:ea typeface="Arial Unicode MS" pitchFamily="34" charset="-128"/>
                <a:cs typeface="Times New Roman" pitchFamily="18" charset="0"/>
              </a:rPr>
              <a:t>1. </a:t>
            </a:r>
            <a:endParaRPr lang="en-US" sz="4400" dirty="0">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4400" i="0" u="none" strike="noStrike" cap="none" normalizeH="0" baseline="0" dirty="0" smtClean="0">
              <a:ln>
                <a:noFill/>
              </a:ln>
              <a:solidFill>
                <a:srgbClr val="000000"/>
              </a:solidFill>
              <a:effectLst/>
              <a:latin typeface="Times New Roman" pitchFamily="18" charset="0"/>
              <a:ea typeface="Arial Unicode MS" pitchFamily="34"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400" i="0" u="none" strike="noStrike" cap="none" normalizeH="0" baseline="0" dirty="0" smtClean="0">
                <a:ln>
                  <a:noFill/>
                </a:ln>
                <a:solidFill>
                  <a:srgbClr val="000000"/>
                </a:solidFill>
                <a:effectLst/>
                <a:latin typeface="Times New Roman" pitchFamily="18" charset="0"/>
                <a:ea typeface="Arial Unicode MS" pitchFamily="34" charset="-128"/>
                <a:cs typeface="Times New Roman" pitchFamily="18" charset="0"/>
              </a:rPr>
              <a:t>2.	4</a:t>
            </a:r>
            <a:r>
              <a:rPr kumimoji="0" lang="en-US" sz="4400" i="1" u="none" strike="noStrike" cap="none" normalizeH="0" baseline="0" dirty="0" smtClean="0">
                <a:ln>
                  <a:noFill/>
                </a:ln>
                <a:solidFill>
                  <a:srgbClr val="000000"/>
                </a:solidFill>
                <a:effectLst/>
                <a:latin typeface="Times New Roman" pitchFamily="18" charset="0"/>
                <a:ea typeface="Arial Unicode MS" pitchFamily="34" charset="-128"/>
                <a:cs typeface="Times New Roman" pitchFamily="18" charset="0"/>
              </a:rPr>
              <a:t>i </a:t>
            </a:r>
            <a:r>
              <a:rPr kumimoji="0" lang="en-US" sz="4400" i="0" u="none" strike="noStrike" cap="none" normalizeH="0" baseline="0" dirty="0" smtClean="0">
                <a:ln>
                  <a:noFill/>
                </a:ln>
                <a:solidFill>
                  <a:srgbClr val="000000"/>
                </a:solidFill>
                <a:effectLst/>
                <a:latin typeface="Times New Roman" pitchFamily="18" charset="0"/>
                <a:ea typeface="Arial Unicode MS" pitchFamily="34" charset="-128"/>
                <a:cs typeface="Times New Roman" pitchFamily="18" charset="0"/>
              </a:rPr>
              <a:t>(5 + 2</a:t>
            </a:r>
            <a:r>
              <a:rPr kumimoji="0" lang="en-US" sz="4400" i="1" u="none" strike="noStrike" cap="none" normalizeH="0" baseline="0" dirty="0" smtClean="0">
                <a:ln>
                  <a:noFill/>
                </a:ln>
                <a:solidFill>
                  <a:srgbClr val="000000"/>
                </a:solidFill>
                <a:effectLst/>
                <a:latin typeface="Times New Roman" pitchFamily="18" charset="0"/>
                <a:ea typeface="Arial Unicode MS" pitchFamily="34" charset="-128"/>
                <a:cs typeface="Times New Roman" pitchFamily="18" charset="0"/>
              </a:rPr>
              <a:t>i</a:t>
            </a:r>
            <a:r>
              <a:rPr kumimoji="0" lang="en-US" sz="4400" i="0" u="none" strike="noStrike" cap="none" normalizeH="0" baseline="0" dirty="0" smtClean="0">
                <a:ln>
                  <a:noFill/>
                </a:ln>
                <a:solidFill>
                  <a:srgbClr val="000000"/>
                </a:solidFill>
                <a:effectLst/>
                <a:latin typeface="Times New Roman" pitchFamily="18" charset="0"/>
                <a:ea typeface="Arial Unicode MS" pitchFamily="34" charset="-128"/>
                <a:cs typeface="Times New Roman" pitchFamily="18"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4400" i="0" u="none" strike="noStrike" cap="none" normalizeH="0" baseline="0" dirty="0" smtClean="0">
              <a:ln>
                <a:noFill/>
              </a:ln>
              <a:solidFill>
                <a:srgbClr val="000000"/>
              </a:solidFill>
              <a:effectLst/>
              <a:latin typeface="Times New Roman" pitchFamily="18" charset="0"/>
              <a:ea typeface="Arial Unicode MS" pitchFamily="34"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400" i="0" u="none" strike="noStrike" cap="none" normalizeH="0" baseline="0" dirty="0" smtClean="0">
                <a:ln>
                  <a:noFill/>
                </a:ln>
                <a:solidFill>
                  <a:srgbClr val="000000"/>
                </a:solidFill>
                <a:effectLst/>
                <a:latin typeface="Times New Roman" pitchFamily="18" charset="0"/>
                <a:ea typeface="Arial Unicode MS" pitchFamily="34" charset="-128"/>
                <a:cs typeface="Times New Roman" pitchFamily="18" charset="0"/>
              </a:rPr>
              <a:t>3. 	(3 </a:t>
            </a:r>
            <a:r>
              <a:rPr kumimoji="0" lang="en-US" sz="4400" i="0" u="none" strike="noStrike" cap="none" normalizeH="0" baseline="0" dirty="0" smtClean="0">
                <a:ln>
                  <a:noFill/>
                </a:ln>
                <a:solidFill>
                  <a:srgbClr val="000000"/>
                </a:solidFill>
                <a:effectLst/>
                <a:latin typeface="Times New Roman" pitchFamily="18" charset="0"/>
                <a:ea typeface="Arial Unicode MS" pitchFamily="34" charset="-128"/>
                <a:cs typeface="Times New Roman" pitchFamily="18" charset="0"/>
              </a:rPr>
              <a:t>+ 4</a:t>
            </a:r>
            <a:r>
              <a:rPr kumimoji="0" lang="en-US" sz="4400" i="1" u="none" strike="noStrike" cap="none" normalizeH="0" baseline="0" dirty="0" smtClean="0">
                <a:ln>
                  <a:noFill/>
                </a:ln>
                <a:solidFill>
                  <a:srgbClr val="000000"/>
                </a:solidFill>
                <a:effectLst/>
                <a:latin typeface="Times New Roman" pitchFamily="18" charset="0"/>
                <a:ea typeface="Arial Unicode MS" pitchFamily="34" charset="-128"/>
                <a:cs typeface="Times New Roman" pitchFamily="18" charset="0"/>
              </a:rPr>
              <a:t>i</a:t>
            </a:r>
            <a:r>
              <a:rPr kumimoji="0" lang="en-US" sz="4400" i="0" u="none" strike="noStrike" cap="none" normalizeH="0" baseline="0" dirty="0" smtClean="0">
                <a:ln>
                  <a:noFill/>
                </a:ln>
                <a:solidFill>
                  <a:srgbClr val="000000"/>
                </a:solidFill>
                <a:effectLst/>
                <a:latin typeface="Times New Roman" pitchFamily="18" charset="0"/>
                <a:ea typeface="Arial Unicode MS" pitchFamily="34" charset="-128"/>
                <a:cs typeface="Times New Roman" pitchFamily="18" charset="0"/>
              </a:rPr>
              <a:t>)(2 – 3</a:t>
            </a:r>
            <a:r>
              <a:rPr kumimoji="0" lang="en-US" sz="4400" i="1" u="none" strike="noStrike" cap="none" normalizeH="0" baseline="0" dirty="0" smtClean="0">
                <a:ln>
                  <a:noFill/>
                </a:ln>
                <a:solidFill>
                  <a:srgbClr val="000000"/>
                </a:solidFill>
                <a:effectLst/>
                <a:latin typeface="Times New Roman" pitchFamily="18" charset="0"/>
                <a:ea typeface="Arial Unicode MS" pitchFamily="34" charset="-128"/>
                <a:cs typeface="Times New Roman" pitchFamily="18" charset="0"/>
              </a:rPr>
              <a:t>i</a:t>
            </a:r>
            <a:r>
              <a:rPr kumimoji="0" lang="en-US" sz="4400" i="0" u="none" strike="noStrike" cap="none" normalizeH="0" baseline="0" dirty="0" smtClean="0">
                <a:ln>
                  <a:noFill/>
                </a:ln>
                <a:solidFill>
                  <a:srgbClr val="000000"/>
                </a:solidFill>
                <a:effectLst/>
                <a:latin typeface="Times New Roman" pitchFamily="18" charset="0"/>
                <a:ea typeface="Arial Unicode MS" pitchFamily="34" charset="-128"/>
                <a:cs typeface="Times New Roman" pitchFamily="18"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4400" i="0" u="none" strike="noStrike" cap="none" normalizeH="0" baseline="0" dirty="0" smtClean="0">
              <a:ln>
                <a:noFill/>
              </a:ln>
              <a:solidFill>
                <a:srgbClr val="000000"/>
              </a:solidFill>
              <a:effectLst/>
              <a:latin typeface="Times New Roman" pitchFamily="18" charset="0"/>
              <a:ea typeface="Arial Unicode MS" pitchFamily="34"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400" i="0" u="none" strike="noStrike" cap="none" normalizeH="0" baseline="0" dirty="0" smtClean="0">
                <a:ln>
                  <a:noFill/>
                </a:ln>
                <a:solidFill>
                  <a:srgbClr val="000000"/>
                </a:solidFill>
                <a:effectLst/>
                <a:latin typeface="Times New Roman" pitchFamily="18" charset="0"/>
                <a:ea typeface="Arial Unicode MS" pitchFamily="34" charset="-128"/>
                <a:cs typeface="Times New Roman" pitchFamily="18" charset="0"/>
              </a:rPr>
              <a:t>4.</a:t>
            </a:r>
            <a:endParaRPr kumimoji="0" lang="en-US" sz="4400" i="0" u="none" strike="noStrike" cap="none" normalizeH="0" baseline="0" dirty="0" smtClean="0">
              <a:ln>
                <a:noFill/>
              </a:ln>
              <a:solidFill>
                <a:schemeClr val="tx1"/>
              </a:solidFill>
              <a:effectLst/>
              <a:latin typeface="Times New Roman" pitchFamily="18" charset="0"/>
              <a:cs typeface="Times New Roman" pitchFamily="18" charset="0"/>
            </a:endParaRPr>
          </a:p>
        </p:txBody>
      </p:sp>
      <p:graphicFrame>
        <p:nvGraphicFramePr>
          <p:cNvPr id="33794" name="Object 2"/>
          <p:cNvGraphicFramePr>
            <a:graphicFrameLocks noChangeAspect="1"/>
          </p:cNvGraphicFramePr>
          <p:nvPr/>
        </p:nvGraphicFramePr>
        <p:xfrm>
          <a:off x="1066800" y="1416308"/>
          <a:ext cx="2421584" cy="731520"/>
        </p:xfrm>
        <a:graphic>
          <a:graphicData uri="http://schemas.openxmlformats.org/presentationml/2006/ole">
            <p:oleObj spid="_x0000_s26626" name="Equation" r:id="rId3" imgW="698500" imgH="190500" progId="Equation.3">
              <p:embed/>
            </p:oleObj>
          </a:graphicData>
        </a:graphic>
      </p:graphicFrame>
      <p:graphicFrame>
        <p:nvGraphicFramePr>
          <p:cNvPr id="33793" name="Object 1"/>
          <p:cNvGraphicFramePr>
            <a:graphicFrameLocks noChangeAspect="1"/>
          </p:cNvGraphicFramePr>
          <p:nvPr/>
        </p:nvGraphicFramePr>
        <p:xfrm>
          <a:off x="1219200" y="5410200"/>
          <a:ext cx="1905000" cy="909851"/>
        </p:xfrm>
        <a:graphic>
          <a:graphicData uri="http://schemas.openxmlformats.org/presentationml/2006/ole">
            <p:oleObj spid="_x0000_s26627" name="Equation" r:id="rId4" imgW="520700" imgH="241300" progId="Equation.3">
              <p:embed/>
            </p:oleObj>
          </a:graphicData>
        </a:graphic>
      </p:graphicFrame>
      <p:sp>
        <p:nvSpPr>
          <p:cNvPr id="5" name="Title 9"/>
          <p:cNvSpPr txBox="1">
            <a:spLocks/>
          </p:cNvSpPr>
          <p:nvPr/>
        </p:nvSpPr>
        <p:spPr>
          <a:xfrm>
            <a:off x="442913" y="103188"/>
            <a:ext cx="8243887" cy="811212"/>
          </a:xfrm>
          <a:prstGeom prst="rect">
            <a:avLst/>
          </a:prstGeom>
        </p:spPr>
        <p:txBody>
          <a:bodyPr vert="horz" lIns="91440" tIns="45720" rIns="91440" bIns="45720" rtlCol="0" anchor="ctr">
            <a:norm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none" strike="noStrike" kern="1200" cap="all" spc="0" normalizeH="0" baseline="0" noProof="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uLnTx/>
                <a:uFillTx/>
                <a:latin typeface="Times New Roman" pitchFamily="18" charset="0"/>
                <a:ea typeface="+mj-ea"/>
                <a:cs typeface="Times New Roman" pitchFamily="18" charset="0"/>
              </a:rPr>
              <a:t>Examples</a:t>
            </a:r>
            <a:endParaRPr kumimoji="0" lang="en-US" sz="4400" b="1" i="0" u="none" strike="noStrike" kern="1200" cap="all" spc="0" normalizeH="0" baseline="0" noProof="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uLnTx/>
              <a:uFillTx/>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8373" name="Object 5"/>
          <p:cNvGraphicFramePr>
            <a:graphicFrameLocks noChangeAspect="1"/>
          </p:cNvGraphicFramePr>
          <p:nvPr/>
        </p:nvGraphicFramePr>
        <p:xfrm>
          <a:off x="1219199" y="1371599"/>
          <a:ext cx="2194560" cy="731520"/>
        </p:xfrm>
        <a:graphic>
          <a:graphicData uri="http://schemas.openxmlformats.org/presentationml/2006/ole">
            <p:oleObj spid="_x0000_s27650" name="Equation" r:id="rId3" imgW="711200" imgH="228600" progId="Equation.3">
              <p:embed/>
            </p:oleObj>
          </a:graphicData>
        </a:graphic>
      </p:graphicFrame>
      <p:graphicFrame>
        <p:nvGraphicFramePr>
          <p:cNvPr id="58372" name="Object 4"/>
          <p:cNvGraphicFramePr>
            <a:graphicFrameLocks noChangeAspect="1"/>
          </p:cNvGraphicFramePr>
          <p:nvPr/>
        </p:nvGraphicFramePr>
        <p:xfrm>
          <a:off x="1219199" y="2468880"/>
          <a:ext cx="2097024" cy="731520"/>
        </p:xfrm>
        <a:graphic>
          <a:graphicData uri="http://schemas.openxmlformats.org/presentationml/2006/ole">
            <p:oleObj spid="_x0000_s27651" name="Equation" r:id="rId4" imgW="622030" imgH="203112" progId="Equation.3">
              <p:embed/>
            </p:oleObj>
          </a:graphicData>
        </a:graphic>
      </p:graphicFrame>
      <p:graphicFrame>
        <p:nvGraphicFramePr>
          <p:cNvPr id="58371" name="Object 3"/>
          <p:cNvGraphicFramePr>
            <a:graphicFrameLocks noChangeAspect="1"/>
          </p:cNvGraphicFramePr>
          <p:nvPr/>
        </p:nvGraphicFramePr>
        <p:xfrm>
          <a:off x="1219199" y="3459480"/>
          <a:ext cx="3354902" cy="731520"/>
        </p:xfrm>
        <a:graphic>
          <a:graphicData uri="http://schemas.openxmlformats.org/presentationml/2006/ole">
            <p:oleObj spid="_x0000_s27652" name="Equation" r:id="rId5" imgW="914400" imgH="203200" progId="Equation.3">
              <p:embed/>
            </p:oleObj>
          </a:graphicData>
        </a:graphic>
      </p:graphicFrame>
      <p:graphicFrame>
        <p:nvGraphicFramePr>
          <p:cNvPr id="58370" name="Object 2"/>
          <p:cNvGraphicFramePr>
            <a:graphicFrameLocks noChangeAspect="1"/>
          </p:cNvGraphicFramePr>
          <p:nvPr/>
        </p:nvGraphicFramePr>
        <p:xfrm>
          <a:off x="1219199" y="4450080"/>
          <a:ext cx="3337560" cy="731520"/>
        </p:xfrm>
        <a:graphic>
          <a:graphicData uri="http://schemas.openxmlformats.org/presentationml/2006/ole">
            <p:oleObj spid="_x0000_s27653" name="Equation" r:id="rId6" imgW="927100" imgH="203200" progId="Equation.3">
              <p:embed/>
            </p:oleObj>
          </a:graphicData>
        </a:graphic>
      </p:graphicFrame>
      <p:graphicFrame>
        <p:nvGraphicFramePr>
          <p:cNvPr id="58369" name="Object 1"/>
          <p:cNvGraphicFramePr>
            <a:graphicFrameLocks noChangeAspect="1"/>
          </p:cNvGraphicFramePr>
          <p:nvPr/>
        </p:nvGraphicFramePr>
        <p:xfrm>
          <a:off x="1219199" y="5334000"/>
          <a:ext cx="1720516" cy="838200"/>
        </p:xfrm>
        <a:graphic>
          <a:graphicData uri="http://schemas.openxmlformats.org/presentationml/2006/ole">
            <p:oleObj spid="_x0000_s27654" name="Equation" r:id="rId7" imgW="520700" imgH="241300" progId="Equation.3">
              <p:embed/>
            </p:oleObj>
          </a:graphicData>
        </a:graphic>
      </p:graphicFrame>
      <p:sp>
        <p:nvSpPr>
          <p:cNvPr id="14" name="Text Box 23"/>
          <p:cNvSpPr txBox="1">
            <a:spLocks noChangeArrowheads="1"/>
          </p:cNvSpPr>
          <p:nvPr/>
        </p:nvSpPr>
        <p:spPr bwMode="auto">
          <a:xfrm>
            <a:off x="533400" y="1143000"/>
            <a:ext cx="775447" cy="5170646"/>
          </a:xfrm>
          <a:prstGeom prst="rect">
            <a:avLst/>
          </a:prstGeom>
          <a:noFill/>
          <a:ln w="9525">
            <a:noFill/>
            <a:miter lim="800000"/>
            <a:headEnd/>
            <a:tailEnd/>
          </a:ln>
        </p:spPr>
        <p:txBody>
          <a:bodyPr wrap="square">
            <a:spAutoFit/>
          </a:bodyPr>
          <a:lstStyle/>
          <a:p>
            <a:pPr>
              <a:lnSpc>
                <a:spcPct val="150000"/>
              </a:lnSpc>
              <a:spcBef>
                <a:spcPts val="0"/>
              </a:spcBef>
            </a:pPr>
            <a:r>
              <a:rPr lang="en-US" sz="4400" dirty="0" smtClean="0">
                <a:solidFill>
                  <a:srgbClr val="000000"/>
                </a:solidFill>
                <a:latin typeface="Times New Roman" pitchFamily="18" charset="0"/>
                <a:cs typeface="Times New Roman" pitchFamily="18" charset="0"/>
              </a:rPr>
              <a:t>1.</a:t>
            </a:r>
          </a:p>
          <a:p>
            <a:pPr>
              <a:lnSpc>
                <a:spcPct val="150000"/>
              </a:lnSpc>
              <a:spcBef>
                <a:spcPts val="0"/>
              </a:spcBef>
            </a:pPr>
            <a:r>
              <a:rPr lang="en-US" sz="4400" dirty="0" smtClean="0">
                <a:solidFill>
                  <a:srgbClr val="000000"/>
                </a:solidFill>
                <a:latin typeface="Times New Roman" pitchFamily="18" charset="0"/>
                <a:cs typeface="Times New Roman" pitchFamily="18" charset="0"/>
              </a:rPr>
              <a:t>2.</a:t>
            </a:r>
          </a:p>
          <a:p>
            <a:pPr>
              <a:lnSpc>
                <a:spcPct val="150000"/>
              </a:lnSpc>
              <a:spcBef>
                <a:spcPts val="0"/>
              </a:spcBef>
            </a:pPr>
            <a:r>
              <a:rPr lang="en-US" sz="4400" dirty="0" smtClean="0">
                <a:solidFill>
                  <a:srgbClr val="000000"/>
                </a:solidFill>
                <a:latin typeface="Times New Roman" pitchFamily="18" charset="0"/>
                <a:cs typeface="Times New Roman" pitchFamily="18" charset="0"/>
              </a:rPr>
              <a:t>3.</a:t>
            </a:r>
          </a:p>
          <a:p>
            <a:pPr>
              <a:lnSpc>
                <a:spcPct val="150000"/>
              </a:lnSpc>
              <a:spcBef>
                <a:spcPts val="0"/>
              </a:spcBef>
            </a:pPr>
            <a:r>
              <a:rPr lang="en-US" sz="4400" dirty="0" smtClean="0">
                <a:solidFill>
                  <a:srgbClr val="000000"/>
                </a:solidFill>
                <a:latin typeface="Times New Roman" pitchFamily="18" charset="0"/>
                <a:cs typeface="Times New Roman" pitchFamily="18" charset="0"/>
              </a:rPr>
              <a:t>4.</a:t>
            </a:r>
          </a:p>
          <a:p>
            <a:pPr>
              <a:lnSpc>
                <a:spcPct val="150000"/>
              </a:lnSpc>
              <a:spcBef>
                <a:spcPts val="0"/>
              </a:spcBef>
            </a:pPr>
            <a:r>
              <a:rPr lang="en-US" sz="4400" dirty="0" smtClean="0">
                <a:solidFill>
                  <a:srgbClr val="000000"/>
                </a:solidFill>
                <a:latin typeface="Times New Roman" pitchFamily="18" charset="0"/>
                <a:cs typeface="Times New Roman" pitchFamily="18" charset="0"/>
              </a:rPr>
              <a:t>5.</a:t>
            </a:r>
            <a:endParaRPr lang="en-US" sz="4400" dirty="0" smtClean="0">
              <a:solidFill>
                <a:srgbClr val="000000"/>
              </a:solidFill>
              <a:latin typeface="Times New Roman" pitchFamily="18" charset="0"/>
              <a:cs typeface="Times New Roman" pitchFamily="18" charset="0"/>
            </a:endParaRPr>
          </a:p>
        </p:txBody>
      </p:sp>
      <p:sp>
        <p:nvSpPr>
          <p:cNvPr id="9" name="Title 9"/>
          <p:cNvSpPr txBox="1">
            <a:spLocks/>
          </p:cNvSpPr>
          <p:nvPr/>
        </p:nvSpPr>
        <p:spPr>
          <a:xfrm>
            <a:off x="442913" y="103188"/>
            <a:ext cx="8243887" cy="811212"/>
          </a:xfrm>
          <a:prstGeom prst="rect">
            <a:avLst/>
          </a:prstGeom>
        </p:spPr>
        <p:txBody>
          <a:bodyPr vert="horz" lIns="91440" tIns="45720" rIns="91440" bIns="45720" rtlCol="0" anchor="ctr">
            <a:norm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none" strike="noStrike" kern="1200" cap="all" spc="0" normalizeH="0" baseline="0" noProof="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uLnTx/>
                <a:uFillTx/>
                <a:latin typeface="Times New Roman" pitchFamily="18" charset="0"/>
                <a:ea typeface="+mj-ea"/>
                <a:cs typeface="Times New Roman" pitchFamily="18" charset="0"/>
              </a:rPr>
              <a:t>You try!!</a:t>
            </a:r>
            <a:endParaRPr kumimoji="0" lang="en-US" sz="4400" b="1" i="0" u="none" strike="noStrike" kern="1200" cap="all" spc="0" normalizeH="0" baseline="0" noProof="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uLnTx/>
              <a:uFillTx/>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03970" y="2551837"/>
            <a:ext cx="6936066" cy="1754326"/>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54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Chapter Four:</a:t>
            </a:r>
          </a:p>
          <a:p>
            <a:pPr algn="ctr"/>
            <a:r>
              <a:rPr lang="en-US" sz="54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Complex Conjugates</a:t>
            </a:r>
            <a:endParaRPr lang="en-US" sz="54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372" name="Picture 4" descr="http://education-portal.com/cimages/multimages/16/Radical_Square_Root.png"/>
          <p:cNvPicPr>
            <a:picLocks noChangeAspect="1" noChangeArrowheads="1"/>
          </p:cNvPicPr>
          <p:nvPr/>
        </p:nvPicPr>
        <p:blipFill>
          <a:blip r:embed="rId2" cstate="print"/>
          <a:srcRect/>
          <a:stretch>
            <a:fillRect/>
          </a:stretch>
        </p:blipFill>
        <p:spPr bwMode="auto">
          <a:xfrm>
            <a:off x="281635" y="3429000"/>
            <a:ext cx="1752600" cy="1752602"/>
          </a:xfrm>
          <a:prstGeom prst="rect">
            <a:avLst/>
          </a:prstGeom>
          <a:noFill/>
        </p:spPr>
      </p:pic>
      <p:sp>
        <p:nvSpPr>
          <p:cNvPr id="2" name="Rectangle 1"/>
          <p:cNvSpPr/>
          <p:nvPr/>
        </p:nvSpPr>
        <p:spPr>
          <a:xfrm>
            <a:off x="0" y="0"/>
            <a:ext cx="9144000" cy="1938992"/>
          </a:xfrm>
          <a:prstGeom prst="rect">
            <a:avLst/>
          </a:prstGeom>
          <a:noFill/>
        </p:spPr>
        <p:txBody>
          <a:bodyPr wrap="square" lIns="91440" tIns="45720" rIns="91440" bIns="45720">
            <a:spAutoFit/>
          </a:bodyPr>
          <a:lstStyle/>
          <a:p>
            <a:pPr algn="ctr"/>
            <a:r>
              <a:rPr lang="en-US" sz="4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After a few more days, Little </a:t>
            </a:r>
            <a:r>
              <a:rPr lang="en-US" sz="40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i</a:t>
            </a:r>
            <a:r>
              <a:rPr lang="en-US" sz="4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was ready for division.  He went back to the radical family to get a little help.</a:t>
            </a:r>
            <a:endParaRPr lang="en-US" sz="40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p:txBody>
      </p:sp>
      <p:grpSp>
        <p:nvGrpSpPr>
          <p:cNvPr id="3" name="Group 13"/>
          <p:cNvGrpSpPr/>
          <p:nvPr/>
        </p:nvGrpSpPr>
        <p:grpSpPr>
          <a:xfrm>
            <a:off x="1143000" y="1905001"/>
            <a:ext cx="3962400" cy="1647174"/>
            <a:chOff x="5029200" y="4288547"/>
            <a:chExt cx="3962400" cy="1215071"/>
          </a:xfrm>
        </p:grpSpPr>
        <p:sp>
          <p:nvSpPr>
            <p:cNvPr id="6" name="Cloud Callout 5"/>
            <p:cNvSpPr/>
            <p:nvPr/>
          </p:nvSpPr>
          <p:spPr>
            <a:xfrm>
              <a:off x="5029200" y="4288547"/>
              <a:ext cx="3962400" cy="1215071"/>
            </a:xfrm>
            <a:prstGeom prst="cloudCallou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5257800" y="4471098"/>
              <a:ext cx="3505200" cy="885447"/>
            </a:xfrm>
            <a:prstGeom prst="rect">
              <a:avLst/>
            </a:prstGeom>
            <a:noFill/>
          </p:spPr>
          <p:txBody>
            <a:bodyPr wrap="square" rtlCol="0">
              <a:spAutoFit/>
            </a:bodyPr>
            <a:lstStyle/>
            <a:p>
              <a:pPr algn="ctr"/>
              <a:r>
                <a:rPr lang="en-US" sz="2400" dirty="0" smtClean="0">
                  <a:latin typeface="Times New Roman" pitchFamily="18" charset="0"/>
                  <a:cs typeface="Times New Roman" pitchFamily="18" charset="0"/>
                </a:rPr>
                <a:t>Wait a minute!  You need to do a little work before tackling division.</a:t>
              </a:r>
              <a:endParaRPr lang="en-US" sz="2400" dirty="0">
                <a:latin typeface="Times New Roman" pitchFamily="18" charset="0"/>
                <a:cs typeface="Times New Roman" pitchFamily="18" charset="0"/>
              </a:endParaRPr>
            </a:p>
          </p:txBody>
        </p:sp>
      </p:grpSp>
      <p:pic>
        <p:nvPicPr>
          <p:cNvPr id="49154" name="Picture 2" descr="C:\Users\Jennifer\AppData\Local\Microsoft\Windows\Temporary Internet Files\Content.IE5\1OPQ1093\MC900326092[1].wmf"/>
          <p:cNvPicPr>
            <a:picLocks noChangeAspect="1" noChangeArrowheads="1"/>
          </p:cNvPicPr>
          <p:nvPr/>
        </p:nvPicPr>
        <p:blipFill>
          <a:blip r:embed="rId3" cstate="print"/>
          <a:srcRect/>
          <a:stretch>
            <a:fillRect/>
          </a:stretch>
        </p:blipFill>
        <p:spPr bwMode="auto">
          <a:xfrm>
            <a:off x="891235" y="3810000"/>
            <a:ext cx="1242365" cy="1322815"/>
          </a:xfrm>
          <a:prstGeom prst="rect">
            <a:avLst/>
          </a:prstGeom>
          <a:noFill/>
        </p:spPr>
      </p:pic>
      <p:pic>
        <p:nvPicPr>
          <p:cNvPr id="8" name="Picture 3" descr="C:\Users\Jennifer\AppData\Local\Microsoft\Windows\Temporary Internet Files\Content.IE5\1OPQ1093\MC900339964[1].wmf"/>
          <p:cNvPicPr>
            <a:picLocks noChangeAspect="1" noChangeArrowheads="1"/>
          </p:cNvPicPr>
          <p:nvPr/>
        </p:nvPicPr>
        <p:blipFill>
          <a:blip r:embed="rId4" cstate="print"/>
          <a:srcRect/>
          <a:stretch>
            <a:fillRect/>
          </a:stretch>
        </p:blipFill>
        <p:spPr bwMode="auto">
          <a:xfrm>
            <a:off x="7620000" y="4009373"/>
            <a:ext cx="609600" cy="1019827"/>
          </a:xfrm>
          <a:prstGeom prst="rect">
            <a:avLst/>
          </a:prstGeom>
          <a:noFill/>
        </p:spPr>
      </p:pic>
      <p:grpSp>
        <p:nvGrpSpPr>
          <p:cNvPr id="4" name="Group 5"/>
          <p:cNvGrpSpPr/>
          <p:nvPr/>
        </p:nvGrpSpPr>
        <p:grpSpPr>
          <a:xfrm>
            <a:off x="5486400" y="2286000"/>
            <a:ext cx="2971800" cy="1492339"/>
            <a:chOff x="5943600" y="4322369"/>
            <a:chExt cx="2590800" cy="1240231"/>
          </a:xfrm>
        </p:grpSpPr>
        <p:sp>
          <p:nvSpPr>
            <p:cNvPr id="10" name="Cloud Callout 9"/>
            <p:cNvSpPr/>
            <p:nvPr/>
          </p:nvSpPr>
          <p:spPr>
            <a:xfrm flipH="1">
              <a:off x="5943600" y="4322369"/>
              <a:ext cx="2590800" cy="1240231"/>
            </a:xfrm>
            <a:prstGeom prst="cloudCallou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flipH="1">
              <a:off x="6209322" y="4385697"/>
              <a:ext cx="2125785" cy="997552"/>
            </a:xfrm>
            <a:prstGeom prst="rect">
              <a:avLst/>
            </a:prstGeom>
            <a:noFill/>
          </p:spPr>
          <p:txBody>
            <a:bodyPr wrap="square" rtlCol="0">
              <a:spAutoFit/>
            </a:bodyPr>
            <a:lstStyle/>
            <a:p>
              <a:pPr algn="ctr"/>
              <a:r>
                <a:rPr lang="en-US" sz="2400" dirty="0" smtClean="0">
                  <a:latin typeface="Times New Roman" pitchFamily="18" charset="0"/>
                  <a:cs typeface="Times New Roman" pitchFamily="18" charset="0"/>
                </a:rPr>
                <a:t>Show me fast, please.  I know that I am ready!</a:t>
              </a:r>
              <a:endParaRPr lang="en-US" sz="2400" dirty="0">
                <a:latin typeface="Times New Roman" pitchFamily="18" charset="0"/>
                <a:cs typeface="Times New Roman" pitchFamily="18" charset="0"/>
              </a:endParaRPr>
            </a:p>
          </p:txBody>
        </p:sp>
      </p:grpSp>
      <p:sp>
        <p:nvSpPr>
          <p:cNvPr id="60418" name="Rectangle 2"/>
          <p:cNvSpPr>
            <a:spLocks noChangeArrowheads="1"/>
          </p:cNvSpPr>
          <p:nvPr/>
        </p:nvSpPr>
        <p:spPr bwMode="auto">
          <a:xfrm>
            <a:off x="0" y="1113773"/>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60419" name="Rectangle 3"/>
          <p:cNvSpPr>
            <a:spLocks noChangeArrowheads="1"/>
          </p:cNvSpPr>
          <p:nvPr/>
        </p:nvSpPr>
        <p:spPr bwMode="auto">
          <a:xfrm>
            <a:off x="0" y="3637899"/>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0422" name="Rectangle 6"/>
          <p:cNvSpPr>
            <a:spLocks noChangeArrowheads="1"/>
          </p:cNvSpPr>
          <p:nvPr/>
        </p:nvSpPr>
        <p:spPr bwMode="auto">
          <a:xfrm>
            <a:off x="0" y="3485499"/>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0425" name="Rectangle 9"/>
          <p:cNvSpPr>
            <a:spLocks noChangeArrowheads="1"/>
          </p:cNvSpPr>
          <p:nvPr/>
        </p:nvSpPr>
        <p:spPr bwMode="auto">
          <a:xfrm>
            <a:off x="0" y="3485499"/>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2" name="Rectangle 21"/>
          <p:cNvSpPr/>
          <p:nvPr/>
        </p:nvSpPr>
        <p:spPr>
          <a:xfrm>
            <a:off x="685800" y="4919008"/>
            <a:ext cx="8458200" cy="1938992"/>
          </a:xfrm>
          <a:prstGeom prst="rect">
            <a:avLst/>
          </a:prstGeom>
          <a:noFill/>
        </p:spPr>
        <p:txBody>
          <a:bodyPr wrap="square" lIns="91440" tIns="45720" rIns="91440" bIns="45720">
            <a:spAutoFit/>
          </a:bodyPr>
          <a:lstStyle/>
          <a:p>
            <a:pPr algn="ctr"/>
            <a:r>
              <a:rPr lang="en-US" sz="4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Little </a:t>
            </a:r>
            <a:r>
              <a:rPr lang="en-US" sz="40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i</a:t>
            </a:r>
            <a:r>
              <a:rPr lang="en-US" sz="4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was frustrated because he wanted to do everything just like all of the other numbers.</a:t>
            </a:r>
            <a:endParaRPr lang="en-US" sz="40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nodeType="clickEffect">
                                  <p:stCondLst>
                                    <p:cond delay="0"/>
                                  </p:stCondLst>
                                  <p:childTnLst>
                                    <p:animEffect transition="out" filter="fade">
                                      <p:cBhvr>
                                        <p:cTn id="11" dur="2000"/>
                                        <p:tgtEl>
                                          <p:spTgt spid="3"/>
                                        </p:tgtEl>
                                      </p:cBhvr>
                                    </p:animEffect>
                                    <p:set>
                                      <p:cBhvr>
                                        <p:cTn id="12" dur="1" fill="hold">
                                          <p:stCondLst>
                                            <p:cond delay="1999"/>
                                          </p:stCondLst>
                                        </p:cTn>
                                        <p:tgtEl>
                                          <p:spTgt spid="3"/>
                                        </p:tgtEl>
                                        <p:attrNameLst>
                                          <p:attrName>style.visibility</p:attrName>
                                        </p:attrNameLst>
                                      </p:cBhvr>
                                      <p:to>
                                        <p:strVal val="hidden"/>
                                      </p:to>
                                    </p:set>
                                  </p:childTnLst>
                                </p:cTn>
                              </p:par>
                            </p:childTnLst>
                          </p:cTn>
                        </p:par>
                        <p:par>
                          <p:cTn id="13" fill="hold">
                            <p:stCondLst>
                              <p:cond delay="2000"/>
                            </p:stCondLst>
                            <p:childTnLst>
                              <p:par>
                                <p:cTn id="14" presetID="2" presetClass="entr" presetSubtype="8" fill="hold" grpId="0" nodeType="afterEffect">
                                  <p:stCondLst>
                                    <p:cond delay="0"/>
                                  </p:stCondLst>
                                  <p:childTnLst>
                                    <p:set>
                                      <p:cBhvr>
                                        <p:cTn id="15" dur="1" fill="hold">
                                          <p:stCondLst>
                                            <p:cond delay="0"/>
                                          </p:stCondLst>
                                        </p:cTn>
                                        <p:tgtEl>
                                          <p:spTgt spid="22"/>
                                        </p:tgtEl>
                                        <p:attrNameLst>
                                          <p:attrName>style.visibility</p:attrName>
                                        </p:attrNameLst>
                                      </p:cBhvr>
                                      <p:to>
                                        <p:strVal val="visible"/>
                                      </p:to>
                                    </p:set>
                                    <p:anim calcmode="lin" valueType="num">
                                      <p:cBhvr additive="base">
                                        <p:cTn id="16" dur="500" fill="hold"/>
                                        <p:tgtEl>
                                          <p:spTgt spid="22"/>
                                        </p:tgtEl>
                                        <p:attrNameLst>
                                          <p:attrName>ppt_x</p:attrName>
                                        </p:attrNameLst>
                                      </p:cBhvr>
                                      <p:tavLst>
                                        <p:tav tm="0">
                                          <p:val>
                                            <p:strVal val="0-#ppt_w/2"/>
                                          </p:val>
                                        </p:tav>
                                        <p:tav tm="100000">
                                          <p:val>
                                            <p:strVal val="#ppt_x"/>
                                          </p:val>
                                        </p:tav>
                                      </p:tavLst>
                                    </p:anim>
                                    <p:anim calcmode="lin" valueType="num">
                                      <p:cBhvr additive="base">
                                        <p:cTn id="17" dur="500" fill="hold"/>
                                        <p:tgtEl>
                                          <p:spTgt spid="22"/>
                                        </p:tgtEl>
                                        <p:attrNameLst>
                                          <p:attrName>ppt_y</p:attrName>
                                        </p:attrNameLst>
                                      </p:cBhvr>
                                      <p:tavLst>
                                        <p:tav tm="0">
                                          <p:val>
                                            <p:strVal val="#ppt_y"/>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wipe(down)">
                                      <p:cBhvr>
                                        <p:cTn id="2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372" name="Picture 4" descr="http://education-portal.com/cimages/multimages/16/Radical_Square_Root.png"/>
          <p:cNvPicPr>
            <a:picLocks noChangeAspect="1" noChangeArrowheads="1"/>
          </p:cNvPicPr>
          <p:nvPr/>
        </p:nvPicPr>
        <p:blipFill>
          <a:blip r:embed="rId2" cstate="print"/>
          <a:srcRect/>
          <a:stretch>
            <a:fillRect/>
          </a:stretch>
        </p:blipFill>
        <p:spPr bwMode="auto">
          <a:xfrm>
            <a:off x="152400" y="2819400"/>
            <a:ext cx="1752600" cy="1752602"/>
          </a:xfrm>
          <a:prstGeom prst="rect">
            <a:avLst/>
          </a:prstGeom>
          <a:noFill/>
        </p:spPr>
      </p:pic>
      <p:sp>
        <p:nvSpPr>
          <p:cNvPr id="2" name="Rectangle 1"/>
          <p:cNvSpPr/>
          <p:nvPr/>
        </p:nvSpPr>
        <p:spPr>
          <a:xfrm>
            <a:off x="0" y="0"/>
            <a:ext cx="9144000" cy="707886"/>
          </a:xfrm>
          <a:prstGeom prst="rect">
            <a:avLst/>
          </a:prstGeom>
          <a:noFill/>
        </p:spPr>
        <p:txBody>
          <a:bodyPr wrap="square" lIns="91440" tIns="45720" rIns="91440" bIns="45720">
            <a:spAutoFit/>
          </a:bodyPr>
          <a:lstStyle/>
          <a:p>
            <a:pPr algn="ctr"/>
            <a:r>
              <a:rPr lang="en-US" sz="4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Square Root of 2 smiled.</a:t>
            </a:r>
            <a:endParaRPr lang="en-US" sz="40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p:txBody>
      </p:sp>
      <p:grpSp>
        <p:nvGrpSpPr>
          <p:cNvPr id="3" name="Group 13"/>
          <p:cNvGrpSpPr/>
          <p:nvPr/>
        </p:nvGrpSpPr>
        <p:grpSpPr>
          <a:xfrm>
            <a:off x="1066800" y="914400"/>
            <a:ext cx="4343400" cy="1905000"/>
            <a:chOff x="4953000" y="4098357"/>
            <a:chExt cx="4343400" cy="1405262"/>
          </a:xfrm>
        </p:grpSpPr>
        <p:sp>
          <p:nvSpPr>
            <p:cNvPr id="6" name="Cloud Callout 5"/>
            <p:cNvSpPr/>
            <p:nvPr/>
          </p:nvSpPr>
          <p:spPr>
            <a:xfrm>
              <a:off x="4953000" y="4098357"/>
              <a:ext cx="4343400" cy="1405262"/>
            </a:xfrm>
            <a:prstGeom prst="cloudCallou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5257800" y="4210778"/>
              <a:ext cx="3886200" cy="1157892"/>
            </a:xfrm>
            <a:prstGeom prst="rect">
              <a:avLst/>
            </a:prstGeom>
            <a:noFill/>
          </p:spPr>
          <p:txBody>
            <a:bodyPr wrap="square" rtlCol="0">
              <a:spAutoFit/>
            </a:bodyPr>
            <a:lstStyle/>
            <a:p>
              <a:pPr algn="ctr"/>
              <a:r>
                <a:rPr lang="en-US" sz="2400" dirty="0" smtClean="0">
                  <a:latin typeface="Times New Roman" pitchFamily="18" charset="0"/>
                  <a:cs typeface="Times New Roman" pitchFamily="18" charset="0"/>
                </a:rPr>
                <a:t>Remember that you are special.  Always remember what happens when you multiply …</a:t>
              </a:r>
              <a:endParaRPr lang="en-US" sz="2400" dirty="0">
                <a:latin typeface="Times New Roman" pitchFamily="18" charset="0"/>
                <a:cs typeface="Times New Roman" pitchFamily="18" charset="0"/>
              </a:endParaRPr>
            </a:p>
          </p:txBody>
        </p:sp>
      </p:grpSp>
      <p:pic>
        <p:nvPicPr>
          <p:cNvPr id="49154" name="Picture 2" descr="C:\Users\Jennifer\AppData\Local\Microsoft\Windows\Temporary Internet Files\Content.IE5\1OPQ1093\MC900326092[1].wmf"/>
          <p:cNvPicPr>
            <a:picLocks noChangeAspect="1" noChangeArrowheads="1"/>
          </p:cNvPicPr>
          <p:nvPr/>
        </p:nvPicPr>
        <p:blipFill>
          <a:blip r:embed="rId3" cstate="print"/>
          <a:srcRect/>
          <a:stretch>
            <a:fillRect/>
          </a:stretch>
        </p:blipFill>
        <p:spPr bwMode="auto">
          <a:xfrm>
            <a:off x="762000" y="3200400"/>
            <a:ext cx="1242365" cy="1322815"/>
          </a:xfrm>
          <a:prstGeom prst="rect">
            <a:avLst/>
          </a:prstGeom>
          <a:noFill/>
        </p:spPr>
      </p:pic>
      <p:pic>
        <p:nvPicPr>
          <p:cNvPr id="8" name="Picture 3" descr="C:\Users\Jennifer\AppData\Local\Microsoft\Windows\Temporary Internet Files\Content.IE5\1OPQ1093\MC900339964[1].wmf"/>
          <p:cNvPicPr>
            <a:picLocks noChangeAspect="1" noChangeArrowheads="1"/>
          </p:cNvPicPr>
          <p:nvPr/>
        </p:nvPicPr>
        <p:blipFill>
          <a:blip r:embed="rId4" cstate="print"/>
          <a:srcRect/>
          <a:stretch>
            <a:fillRect/>
          </a:stretch>
        </p:blipFill>
        <p:spPr bwMode="auto">
          <a:xfrm>
            <a:off x="7391400" y="3962400"/>
            <a:ext cx="609600" cy="1019827"/>
          </a:xfrm>
          <a:prstGeom prst="rect">
            <a:avLst/>
          </a:prstGeom>
          <a:noFill/>
        </p:spPr>
      </p:pic>
      <p:sp>
        <p:nvSpPr>
          <p:cNvPr id="6041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60417" name="Picture 1"/>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1066800" y="4724400"/>
            <a:ext cx="3510765" cy="1737360"/>
          </a:xfrm>
          <a:prstGeom prst="rect">
            <a:avLst/>
          </a:prstGeom>
          <a:noFill/>
        </p:spPr>
      </p:pic>
      <p:sp>
        <p:nvSpPr>
          <p:cNvPr id="60419" name="Rectangle 3"/>
          <p:cNvSpPr>
            <a:spLocks noChangeArrowheads="1"/>
          </p:cNvSpPr>
          <p:nvPr/>
        </p:nvSpPr>
        <p:spPr bwMode="auto">
          <a:xfrm>
            <a:off x="0" y="27527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0421"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60420" name="Picture 4"/>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4038600" y="5730240"/>
            <a:ext cx="1884070" cy="1737360"/>
          </a:xfrm>
          <a:prstGeom prst="rect">
            <a:avLst/>
          </a:prstGeom>
          <a:noFill/>
        </p:spPr>
      </p:pic>
      <p:sp>
        <p:nvSpPr>
          <p:cNvPr id="60422" name="Rectangle 6"/>
          <p:cNvSpPr>
            <a:spLocks noChangeArrowheads="1"/>
          </p:cNvSpPr>
          <p:nvPr/>
        </p:nvSpPr>
        <p:spPr bwMode="auto">
          <a:xfrm>
            <a:off x="0" y="2600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0424"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60423" name="Picture 7"/>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2286000" y="5730240"/>
            <a:ext cx="1536597" cy="1737360"/>
          </a:xfrm>
          <a:prstGeom prst="rect">
            <a:avLst/>
          </a:prstGeom>
          <a:noFill/>
        </p:spPr>
      </p:pic>
      <p:sp>
        <p:nvSpPr>
          <p:cNvPr id="60425" name="Rectangle 9"/>
          <p:cNvSpPr>
            <a:spLocks noChangeArrowheads="1"/>
          </p:cNvSpPr>
          <p:nvPr/>
        </p:nvSpPr>
        <p:spPr bwMode="auto">
          <a:xfrm>
            <a:off x="0" y="2600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21" name="Picture 4"/>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4724400" y="4724400"/>
            <a:ext cx="1884070" cy="173736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nodeType="clickEffect">
                                  <p:stCondLst>
                                    <p:cond delay="0"/>
                                  </p:stCondLst>
                                  <p:childTnLst>
                                    <p:animEffect transition="out" filter="fade">
                                      <p:cBhvr>
                                        <p:cTn id="11" dur="2000"/>
                                        <p:tgtEl>
                                          <p:spTgt spid="3"/>
                                        </p:tgtEl>
                                      </p:cBhvr>
                                    </p:animEffect>
                                    <p:set>
                                      <p:cBhvr>
                                        <p:cTn id="12" dur="1" fill="hold">
                                          <p:stCondLst>
                                            <p:cond delay="1999"/>
                                          </p:stCondLst>
                                        </p:cTn>
                                        <p:tgtEl>
                                          <p:spTgt spid="3"/>
                                        </p:tgtEl>
                                        <p:attrNameLst>
                                          <p:attrName>style.visibility</p:attrName>
                                        </p:attrNameLst>
                                      </p:cBhvr>
                                      <p:to>
                                        <p:strVal val="hidden"/>
                                      </p:to>
                                    </p:set>
                                  </p:childTnLst>
                                </p:cTn>
                              </p:par>
                              <p:par>
                                <p:cTn id="13" presetID="22" presetClass="entr" presetSubtype="4" fill="hold" nodeType="withEffect">
                                  <p:stCondLst>
                                    <p:cond delay="0"/>
                                  </p:stCondLst>
                                  <p:childTnLst>
                                    <p:set>
                                      <p:cBhvr>
                                        <p:cTn id="14" dur="1" fill="hold">
                                          <p:stCondLst>
                                            <p:cond delay="0"/>
                                          </p:stCondLst>
                                        </p:cTn>
                                        <p:tgtEl>
                                          <p:spTgt spid="60417"/>
                                        </p:tgtEl>
                                        <p:attrNameLst>
                                          <p:attrName>style.visibility</p:attrName>
                                        </p:attrNameLst>
                                      </p:cBhvr>
                                      <p:to>
                                        <p:strVal val="visible"/>
                                      </p:to>
                                    </p:set>
                                    <p:animEffect transition="in" filter="wipe(down)">
                                      <p:cBhvr>
                                        <p:cTn id="15" dur="500"/>
                                        <p:tgtEl>
                                          <p:spTgt spid="60417"/>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nodeType="clickEffect">
                                  <p:stCondLst>
                                    <p:cond delay="0"/>
                                  </p:stCondLst>
                                  <p:childTnLst>
                                    <p:set>
                                      <p:cBhvr>
                                        <p:cTn id="19" dur="1" fill="hold">
                                          <p:stCondLst>
                                            <p:cond delay="0"/>
                                          </p:stCondLst>
                                        </p:cTn>
                                        <p:tgtEl>
                                          <p:spTgt spid="21"/>
                                        </p:tgtEl>
                                        <p:attrNameLst>
                                          <p:attrName>style.visibility</p:attrName>
                                        </p:attrNameLst>
                                      </p:cBhvr>
                                      <p:to>
                                        <p:strVal val="visible"/>
                                      </p:to>
                                    </p:set>
                                    <p:animEffect transition="in" filter="wipe(down)">
                                      <p:cBhvr>
                                        <p:cTn id="20" dur="500"/>
                                        <p:tgtEl>
                                          <p:spTgt spid="21"/>
                                        </p:tgtEl>
                                      </p:cBhvr>
                                    </p:animEffect>
                                  </p:childTnLst>
                                </p:cTn>
                              </p:par>
                            </p:childTnLst>
                          </p:cTn>
                        </p:par>
                        <p:par>
                          <p:cTn id="21" fill="hold">
                            <p:stCondLst>
                              <p:cond delay="500"/>
                            </p:stCondLst>
                            <p:childTnLst>
                              <p:par>
                                <p:cTn id="22" presetID="22" presetClass="entr" presetSubtype="4" fill="hold" nodeType="afterEffect">
                                  <p:stCondLst>
                                    <p:cond delay="0"/>
                                  </p:stCondLst>
                                  <p:childTnLst>
                                    <p:set>
                                      <p:cBhvr>
                                        <p:cTn id="23" dur="1" fill="hold">
                                          <p:stCondLst>
                                            <p:cond delay="0"/>
                                          </p:stCondLst>
                                        </p:cTn>
                                        <p:tgtEl>
                                          <p:spTgt spid="60423"/>
                                        </p:tgtEl>
                                        <p:attrNameLst>
                                          <p:attrName>style.visibility</p:attrName>
                                        </p:attrNameLst>
                                      </p:cBhvr>
                                      <p:to>
                                        <p:strVal val="visible"/>
                                      </p:to>
                                    </p:set>
                                    <p:animEffect transition="in" filter="wipe(down)">
                                      <p:cBhvr>
                                        <p:cTn id="24" dur="500"/>
                                        <p:tgtEl>
                                          <p:spTgt spid="60423"/>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nodeType="clickEffect">
                                  <p:stCondLst>
                                    <p:cond delay="0"/>
                                  </p:stCondLst>
                                  <p:childTnLst>
                                    <p:set>
                                      <p:cBhvr>
                                        <p:cTn id="28" dur="1" fill="hold">
                                          <p:stCondLst>
                                            <p:cond delay="0"/>
                                          </p:stCondLst>
                                        </p:cTn>
                                        <p:tgtEl>
                                          <p:spTgt spid="60420"/>
                                        </p:tgtEl>
                                        <p:attrNameLst>
                                          <p:attrName>style.visibility</p:attrName>
                                        </p:attrNameLst>
                                      </p:cBhvr>
                                      <p:to>
                                        <p:strVal val="visible"/>
                                      </p:to>
                                    </p:set>
                                    <p:animEffect transition="in" filter="wipe(down)">
                                      <p:cBhvr>
                                        <p:cTn id="29" dur="500"/>
                                        <p:tgtEl>
                                          <p:spTgt spid="604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ChangeArrowheads="1"/>
          </p:cNvSpPr>
          <p:nvPr/>
        </p:nvSpPr>
        <p:spPr bwMode="auto">
          <a:xfrm>
            <a:off x="457200" y="4572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63489"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000125" y="2667000"/>
            <a:ext cx="4638675" cy="2295525"/>
          </a:xfrm>
          <a:prstGeom prst="rect">
            <a:avLst/>
          </a:prstGeom>
          <a:noFill/>
        </p:spPr>
      </p:pic>
      <p:sp>
        <p:nvSpPr>
          <p:cNvPr id="63491" name="Rectangle 3"/>
          <p:cNvSpPr>
            <a:spLocks noChangeArrowheads="1"/>
          </p:cNvSpPr>
          <p:nvPr/>
        </p:nvSpPr>
        <p:spPr bwMode="auto">
          <a:xfrm>
            <a:off x="457200" y="32099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3493" name="Rectangle 5"/>
          <p:cNvSpPr>
            <a:spLocks noChangeArrowheads="1"/>
          </p:cNvSpPr>
          <p:nvPr/>
        </p:nvSpPr>
        <p:spPr bwMode="auto">
          <a:xfrm>
            <a:off x="457200" y="4572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63492" name="Picture 4"/>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5867400" y="2667000"/>
            <a:ext cx="2124075" cy="2143125"/>
          </a:xfrm>
          <a:prstGeom prst="rect">
            <a:avLst/>
          </a:prstGeom>
          <a:noFill/>
        </p:spPr>
      </p:pic>
      <p:sp>
        <p:nvSpPr>
          <p:cNvPr id="63494" name="Rectangle 6"/>
          <p:cNvSpPr>
            <a:spLocks noChangeArrowheads="1"/>
          </p:cNvSpPr>
          <p:nvPr/>
        </p:nvSpPr>
        <p:spPr bwMode="auto">
          <a:xfrm>
            <a:off x="457200" y="30575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3496" name="Rectangle 8"/>
          <p:cNvSpPr>
            <a:spLocks noChangeArrowheads="1"/>
          </p:cNvSpPr>
          <p:nvPr/>
        </p:nvSpPr>
        <p:spPr bwMode="auto">
          <a:xfrm>
            <a:off x="457200" y="4572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63495" name="Picture 7"/>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1000125" y="4419600"/>
            <a:ext cx="4638675" cy="2295525"/>
          </a:xfrm>
          <a:prstGeom prst="rect">
            <a:avLst/>
          </a:prstGeom>
          <a:noFill/>
        </p:spPr>
      </p:pic>
      <p:sp>
        <p:nvSpPr>
          <p:cNvPr id="63497" name="Rectangle 9"/>
          <p:cNvSpPr>
            <a:spLocks noChangeArrowheads="1"/>
          </p:cNvSpPr>
          <p:nvPr/>
        </p:nvSpPr>
        <p:spPr bwMode="auto">
          <a:xfrm>
            <a:off x="457200" y="32099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3499" name="Rectangle 11"/>
          <p:cNvSpPr>
            <a:spLocks noChangeArrowheads="1"/>
          </p:cNvSpPr>
          <p:nvPr/>
        </p:nvSpPr>
        <p:spPr bwMode="auto">
          <a:xfrm>
            <a:off x="457200" y="4572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63498" name="Picture 10"/>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5867400" y="4419600"/>
            <a:ext cx="2124075" cy="2143125"/>
          </a:xfrm>
          <a:prstGeom prst="rect">
            <a:avLst/>
          </a:prstGeom>
          <a:noFill/>
        </p:spPr>
      </p:pic>
      <p:sp>
        <p:nvSpPr>
          <p:cNvPr id="63500" name="Rectangle 12"/>
          <p:cNvSpPr>
            <a:spLocks noChangeArrowheads="1"/>
          </p:cNvSpPr>
          <p:nvPr/>
        </p:nvSpPr>
        <p:spPr bwMode="auto">
          <a:xfrm>
            <a:off x="457200" y="30575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3502" name="Rectangle 14"/>
          <p:cNvSpPr>
            <a:spLocks noChangeArrowheads="1"/>
          </p:cNvSpPr>
          <p:nvPr/>
        </p:nvSpPr>
        <p:spPr bwMode="auto">
          <a:xfrm>
            <a:off x="457200" y="4572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63501" name="Picture 13"/>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1000125" y="914400"/>
            <a:ext cx="4638675" cy="2295525"/>
          </a:xfrm>
          <a:prstGeom prst="rect">
            <a:avLst/>
          </a:prstGeom>
          <a:noFill/>
        </p:spPr>
      </p:pic>
      <p:sp>
        <p:nvSpPr>
          <p:cNvPr id="63503" name="Rectangle 15"/>
          <p:cNvSpPr>
            <a:spLocks noChangeArrowheads="1"/>
          </p:cNvSpPr>
          <p:nvPr/>
        </p:nvSpPr>
        <p:spPr bwMode="auto">
          <a:xfrm>
            <a:off x="457200" y="32099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63504" name="Picture 16"/>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5867400" y="914400"/>
            <a:ext cx="2124075" cy="2143125"/>
          </a:xfrm>
          <a:prstGeom prst="rect">
            <a:avLst/>
          </a:prstGeom>
          <a:noFill/>
        </p:spPr>
      </p:pic>
      <p:sp>
        <p:nvSpPr>
          <p:cNvPr id="63506" name="Rectangle 18"/>
          <p:cNvSpPr>
            <a:spLocks noChangeArrowheads="1"/>
          </p:cNvSpPr>
          <p:nvPr/>
        </p:nvSpPr>
        <p:spPr bwMode="auto">
          <a:xfrm>
            <a:off x="457200" y="30575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63504"/>
                                        </p:tgtEl>
                                        <p:attrNameLst>
                                          <p:attrName>style.visibility</p:attrName>
                                        </p:attrNameLst>
                                      </p:cBhvr>
                                      <p:to>
                                        <p:strVal val="visible"/>
                                      </p:to>
                                    </p:set>
                                    <p:animEffect transition="in" filter="wipe(down)">
                                      <p:cBhvr>
                                        <p:cTn id="7" dur="500"/>
                                        <p:tgtEl>
                                          <p:spTgt spid="63504"/>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63489"/>
                                        </p:tgtEl>
                                        <p:attrNameLst>
                                          <p:attrName>style.visibility</p:attrName>
                                        </p:attrNameLst>
                                      </p:cBhvr>
                                      <p:to>
                                        <p:strVal val="visible"/>
                                      </p:to>
                                    </p:set>
                                    <p:animEffect transition="in" filter="wipe(down)">
                                      <p:cBhvr>
                                        <p:cTn id="11" dur="500"/>
                                        <p:tgtEl>
                                          <p:spTgt spid="63489"/>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nodeType="clickEffect">
                                  <p:stCondLst>
                                    <p:cond delay="0"/>
                                  </p:stCondLst>
                                  <p:childTnLst>
                                    <p:set>
                                      <p:cBhvr>
                                        <p:cTn id="15" dur="1" fill="hold">
                                          <p:stCondLst>
                                            <p:cond delay="0"/>
                                          </p:stCondLst>
                                        </p:cTn>
                                        <p:tgtEl>
                                          <p:spTgt spid="63492"/>
                                        </p:tgtEl>
                                        <p:attrNameLst>
                                          <p:attrName>style.visibility</p:attrName>
                                        </p:attrNameLst>
                                      </p:cBhvr>
                                      <p:to>
                                        <p:strVal val="visible"/>
                                      </p:to>
                                    </p:set>
                                    <p:animEffect transition="in" filter="wipe(down)">
                                      <p:cBhvr>
                                        <p:cTn id="16" dur="500"/>
                                        <p:tgtEl>
                                          <p:spTgt spid="63492"/>
                                        </p:tgtEl>
                                      </p:cBhvr>
                                    </p:animEffect>
                                  </p:childTnLst>
                                </p:cTn>
                              </p:par>
                            </p:childTnLst>
                          </p:cTn>
                        </p:par>
                        <p:par>
                          <p:cTn id="17" fill="hold">
                            <p:stCondLst>
                              <p:cond delay="500"/>
                            </p:stCondLst>
                            <p:childTnLst>
                              <p:par>
                                <p:cTn id="18" presetID="22" presetClass="entr" presetSubtype="4" fill="hold" nodeType="afterEffect">
                                  <p:stCondLst>
                                    <p:cond delay="0"/>
                                  </p:stCondLst>
                                  <p:childTnLst>
                                    <p:set>
                                      <p:cBhvr>
                                        <p:cTn id="19" dur="1" fill="hold">
                                          <p:stCondLst>
                                            <p:cond delay="0"/>
                                          </p:stCondLst>
                                        </p:cTn>
                                        <p:tgtEl>
                                          <p:spTgt spid="63495"/>
                                        </p:tgtEl>
                                        <p:attrNameLst>
                                          <p:attrName>style.visibility</p:attrName>
                                        </p:attrNameLst>
                                      </p:cBhvr>
                                      <p:to>
                                        <p:strVal val="visible"/>
                                      </p:to>
                                    </p:set>
                                    <p:animEffect transition="in" filter="wipe(down)">
                                      <p:cBhvr>
                                        <p:cTn id="20" dur="500"/>
                                        <p:tgtEl>
                                          <p:spTgt spid="63495"/>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63498"/>
                                        </p:tgtEl>
                                        <p:attrNameLst>
                                          <p:attrName>style.visibility</p:attrName>
                                        </p:attrNameLst>
                                      </p:cBhvr>
                                      <p:to>
                                        <p:strVal val="visible"/>
                                      </p:to>
                                    </p:set>
                                    <p:animEffect transition="in" filter="wipe(down)">
                                      <p:cBhvr>
                                        <p:cTn id="25" dur="500"/>
                                        <p:tgtEl>
                                          <p:spTgt spid="634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66561"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81000" y="457200"/>
            <a:ext cx="5295900" cy="1790700"/>
          </a:xfrm>
          <a:prstGeom prst="rect">
            <a:avLst/>
          </a:prstGeom>
          <a:noFill/>
        </p:spPr>
      </p:pic>
      <p:sp>
        <p:nvSpPr>
          <p:cNvPr id="66563" name="Rectangle 3"/>
          <p:cNvSpPr>
            <a:spLocks noChangeArrowheads="1"/>
          </p:cNvSpPr>
          <p:nvPr/>
        </p:nvSpPr>
        <p:spPr bwMode="auto">
          <a:xfrm>
            <a:off x="0" y="22479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6565"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66566" name="Rectangle 6"/>
          <p:cNvSpPr>
            <a:spLocks noChangeArrowheads="1"/>
          </p:cNvSpPr>
          <p:nvPr/>
        </p:nvSpPr>
        <p:spPr bwMode="auto">
          <a:xfrm>
            <a:off x="0" y="22479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6568"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66569" name="Rectangle 9"/>
          <p:cNvSpPr>
            <a:spLocks noChangeArrowheads="1"/>
          </p:cNvSpPr>
          <p:nvPr/>
        </p:nvSpPr>
        <p:spPr bwMode="auto">
          <a:xfrm>
            <a:off x="0" y="40481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6571" name="Rectangle 1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66573" name="Rectangle 1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66572" name="Picture 1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2057400" y="1790700"/>
            <a:ext cx="5295900" cy="1504950"/>
          </a:xfrm>
          <a:prstGeom prst="rect">
            <a:avLst/>
          </a:prstGeom>
          <a:noFill/>
        </p:spPr>
      </p:pic>
      <p:sp>
        <p:nvSpPr>
          <p:cNvPr id="66574" name="Rectangle 14"/>
          <p:cNvSpPr>
            <a:spLocks noChangeArrowheads="1"/>
          </p:cNvSpPr>
          <p:nvPr/>
        </p:nvSpPr>
        <p:spPr bwMode="auto">
          <a:xfrm>
            <a:off x="0" y="19621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6576" name="Rectangle 1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66575" name="Picture 15"/>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2057400" y="2844800"/>
            <a:ext cx="3467100" cy="1485900"/>
          </a:xfrm>
          <a:prstGeom prst="rect">
            <a:avLst/>
          </a:prstGeom>
          <a:noFill/>
        </p:spPr>
      </p:pic>
      <p:sp>
        <p:nvSpPr>
          <p:cNvPr id="66577" name="Rectangle 17"/>
          <p:cNvSpPr>
            <a:spLocks noChangeArrowheads="1"/>
          </p:cNvSpPr>
          <p:nvPr/>
        </p:nvSpPr>
        <p:spPr bwMode="auto">
          <a:xfrm>
            <a:off x="0" y="19431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6579" name="Rectangle 19"/>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66578" name="Picture 18"/>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2057400" y="3879850"/>
            <a:ext cx="2114550" cy="1485900"/>
          </a:xfrm>
          <a:prstGeom prst="rect">
            <a:avLst/>
          </a:prstGeom>
          <a:noFill/>
        </p:spPr>
      </p:pic>
      <p:sp>
        <p:nvSpPr>
          <p:cNvPr id="66580" name="Rectangle 20"/>
          <p:cNvSpPr>
            <a:spLocks noChangeArrowheads="1"/>
          </p:cNvSpPr>
          <p:nvPr/>
        </p:nvSpPr>
        <p:spPr bwMode="auto">
          <a:xfrm>
            <a:off x="0" y="19431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6582" name="Rectangle 2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66581" name="Picture 21"/>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2057400" y="4914900"/>
            <a:ext cx="1352550" cy="1485900"/>
          </a:xfrm>
          <a:prstGeom prst="rect">
            <a:avLst/>
          </a:prstGeom>
          <a:noFill/>
        </p:spPr>
      </p:pic>
      <p:sp>
        <p:nvSpPr>
          <p:cNvPr id="66583" name="Rectangle 23"/>
          <p:cNvSpPr>
            <a:spLocks noChangeArrowheads="1"/>
          </p:cNvSpPr>
          <p:nvPr/>
        </p:nvSpPr>
        <p:spPr bwMode="auto">
          <a:xfrm>
            <a:off x="0" y="19431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cxnSp>
        <p:nvCxnSpPr>
          <p:cNvPr id="27" name="Straight Connector 26"/>
          <p:cNvCxnSpPr/>
          <p:nvPr/>
        </p:nvCxnSpPr>
        <p:spPr>
          <a:xfrm flipH="1">
            <a:off x="3733800" y="1828800"/>
            <a:ext cx="685800" cy="60960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flipH="1">
            <a:off x="5029200" y="1828800"/>
            <a:ext cx="685800" cy="60960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29" name="Oval 28"/>
          <p:cNvSpPr/>
          <p:nvPr/>
        </p:nvSpPr>
        <p:spPr>
          <a:xfrm>
            <a:off x="1752600" y="4800600"/>
            <a:ext cx="2286000" cy="1143000"/>
          </a:xfrm>
          <a:prstGeom prst="ellipse">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66572"/>
                                        </p:tgtEl>
                                        <p:attrNameLst>
                                          <p:attrName>style.visibility</p:attrName>
                                        </p:attrNameLst>
                                      </p:cBhvr>
                                      <p:to>
                                        <p:strVal val="visible"/>
                                      </p:to>
                                    </p:set>
                                    <p:anim calcmode="lin" valueType="num">
                                      <p:cBhvr additive="base">
                                        <p:cTn id="7" dur="500" fill="hold"/>
                                        <p:tgtEl>
                                          <p:spTgt spid="66572"/>
                                        </p:tgtEl>
                                        <p:attrNameLst>
                                          <p:attrName>ppt_x</p:attrName>
                                        </p:attrNameLst>
                                      </p:cBhvr>
                                      <p:tavLst>
                                        <p:tav tm="0">
                                          <p:val>
                                            <p:strVal val="1+#ppt_w/2"/>
                                          </p:val>
                                        </p:tav>
                                        <p:tav tm="100000">
                                          <p:val>
                                            <p:strVal val="#ppt_x"/>
                                          </p:val>
                                        </p:tav>
                                      </p:tavLst>
                                    </p:anim>
                                    <p:anim calcmode="lin" valueType="num">
                                      <p:cBhvr additive="base">
                                        <p:cTn id="8" dur="500" fill="hold"/>
                                        <p:tgtEl>
                                          <p:spTgt spid="6657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nodeType="clickEffect">
                                  <p:stCondLst>
                                    <p:cond delay="0"/>
                                  </p:stCondLst>
                                  <p:childTnLst>
                                    <p:set>
                                      <p:cBhvr>
                                        <p:cTn id="12" dur="1" fill="hold">
                                          <p:stCondLst>
                                            <p:cond delay="0"/>
                                          </p:stCondLst>
                                        </p:cTn>
                                        <p:tgtEl>
                                          <p:spTgt spid="27"/>
                                        </p:tgtEl>
                                        <p:attrNameLst>
                                          <p:attrName>style.visibility</p:attrName>
                                        </p:attrNameLst>
                                      </p:cBhvr>
                                      <p:to>
                                        <p:strVal val="visible"/>
                                      </p:to>
                                    </p:set>
                                    <p:animEffect transition="in" filter="wipe(down)">
                                      <p:cBhvr>
                                        <p:cTn id="13" dur="500"/>
                                        <p:tgtEl>
                                          <p:spTgt spid="27"/>
                                        </p:tgtEl>
                                      </p:cBhvr>
                                    </p:animEffect>
                                  </p:childTnLst>
                                </p:cTn>
                              </p:par>
                              <p:par>
                                <p:cTn id="14" presetID="22" presetClass="entr" presetSubtype="4" fill="hold" nodeType="withEffect">
                                  <p:stCondLst>
                                    <p:cond delay="0"/>
                                  </p:stCondLst>
                                  <p:childTnLst>
                                    <p:set>
                                      <p:cBhvr>
                                        <p:cTn id="15" dur="1" fill="hold">
                                          <p:stCondLst>
                                            <p:cond delay="0"/>
                                          </p:stCondLst>
                                        </p:cTn>
                                        <p:tgtEl>
                                          <p:spTgt spid="28"/>
                                        </p:tgtEl>
                                        <p:attrNameLst>
                                          <p:attrName>style.visibility</p:attrName>
                                        </p:attrNameLst>
                                      </p:cBhvr>
                                      <p:to>
                                        <p:strVal val="visible"/>
                                      </p:to>
                                    </p:set>
                                    <p:animEffect transition="in" filter="wipe(down)">
                                      <p:cBhvr>
                                        <p:cTn id="16" dur="500"/>
                                        <p:tgtEl>
                                          <p:spTgt spid="28"/>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2" fill="hold" nodeType="clickEffect">
                                  <p:stCondLst>
                                    <p:cond delay="0"/>
                                  </p:stCondLst>
                                  <p:childTnLst>
                                    <p:set>
                                      <p:cBhvr>
                                        <p:cTn id="20" dur="1" fill="hold">
                                          <p:stCondLst>
                                            <p:cond delay="0"/>
                                          </p:stCondLst>
                                        </p:cTn>
                                        <p:tgtEl>
                                          <p:spTgt spid="66575"/>
                                        </p:tgtEl>
                                        <p:attrNameLst>
                                          <p:attrName>style.visibility</p:attrName>
                                        </p:attrNameLst>
                                      </p:cBhvr>
                                      <p:to>
                                        <p:strVal val="visible"/>
                                      </p:to>
                                    </p:set>
                                    <p:anim calcmode="lin" valueType="num">
                                      <p:cBhvr additive="base">
                                        <p:cTn id="21" dur="500" fill="hold"/>
                                        <p:tgtEl>
                                          <p:spTgt spid="66575"/>
                                        </p:tgtEl>
                                        <p:attrNameLst>
                                          <p:attrName>ppt_x</p:attrName>
                                        </p:attrNameLst>
                                      </p:cBhvr>
                                      <p:tavLst>
                                        <p:tav tm="0">
                                          <p:val>
                                            <p:strVal val="1+#ppt_w/2"/>
                                          </p:val>
                                        </p:tav>
                                        <p:tav tm="100000">
                                          <p:val>
                                            <p:strVal val="#ppt_x"/>
                                          </p:val>
                                        </p:tav>
                                      </p:tavLst>
                                    </p:anim>
                                    <p:anim calcmode="lin" valueType="num">
                                      <p:cBhvr additive="base">
                                        <p:cTn id="22" dur="500" fill="hold"/>
                                        <p:tgtEl>
                                          <p:spTgt spid="66575"/>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2" fill="hold" nodeType="clickEffect">
                                  <p:stCondLst>
                                    <p:cond delay="0"/>
                                  </p:stCondLst>
                                  <p:childTnLst>
                                    <p:set>
                                      <p:cBhvr>
                                        <p:cTn id="26" dur="1" fill="hold">
                                          <p:stCondLst>
                                            <p:cond delay="0"/>
                                          </p:stCondLst>
                                        </p:cTn>
                                        <p:tgtEl>
                                          <p:spTgt spid="66578"/>
                                        </p:tgtEl>
                                        <p:attrNameLst>
                                          <p:attrName>style.visibility</p:attrName>
                                        </p:attrNameLst>
                                      </p:cBhvr>
                                      <p:to>
                                        <p:strVal val="visible"/>
                                      </p:to>
                                    </p:set>
                                    <p:anim calcmode="lin" valueType="num">
                                      <p:cBhvr additive="base">
                                        <p:cTn id="27" dur="500" fill="hold"/>
                                        <p:tgtEl>
                                          <p:spTgt spid="66578"/>
                                        </p:tgtEl>
                                        <p:attrNameLst>
                                          <p:attrName>ppt_x</p:attrName>
                                        </p:attrNameLst>
                                      </p:cBhvr>
                                      <p:tavLst>
                                        <p:tav tm="0">
                                          <p:val>
                                            <p:strVal val="1+#ppt_w/2"/>
                                          </p:val>
                                        </p:tav>
                                        <p:tav tm="100000">
                                          <p:val>
                                            <p:strVal val="#ppt_x"/>
                                          </p:val>
                                        </p:tav>
                                      </p:tavLst>
                                    </p:anim>
                                    <p:anim calcmode="lin" valueType="num">
                                      <p:cBhvr additive="base">
                                        <p:cTn id="28" dur="500" fill="hold"/>
                                        <p:tgtEl>
                                          <p:spTgt spid="66578"/>
                                        </p:tgtEl>
                                        <p:attrNameLst>
                                          <p:attrName>ppt_y</p:attrName>
                                        </p:attrNameLst>
                                      </p:cBhvr>
                                      <p:tavLst>
                                        <p:tav tm="0">
                                          <p:val>
                                            <p:strVal val="#ppt_y"/>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2" fill="hold" nodeType="clickEffect">
                                  <p:stCondLst>
                                    <p:cond delay="0"/>
                                  </p:stCondLst>
                                  <p:childTnLst>
                                    <p:set>
                                      <p:cBhvr>
                                        <p:cTn id="32" dur="1" fill="hold">
                                          <p:stCondLst>
                                            <p:cond delay="0"/>
                                          </p:stCondLst>
                                        </p:cTn>
                                        <p:tgtEl>
                                          <p:spTgt spid="66581"/>
                                        </p:tgtEl>
                                        <p:attrNameLst>
                                          <p:attrName>style.visibility</p:attrName>
                                        </p:attrNameLst>
                                      </p:cBhvr>
                                      <p:to>
                                        <p:strVal val="visible"/>
                                      </p:to>
                                    </p:set>
                                    <p:anim calcmode="lin" valueType="num">
                                      <p:cBhvr additive="base">
                                        <p:cTn id="33" dur="500" fill="hold"/>
                                        <p:tgtEl>
                                          <p:spTgt spid="66581"/>
                                        </p:tgtEl>
                                        <p:attrNameLst>
                                          <p:attrName>ppt_x</p:attrName>
                                        </p:attrNameLst>
                                      </p:cBhvr>
                                      <p:tavLst>
                                        <p:tav tm="0">
                                          <p:val>
                                            <p:strVal val="1+#ppt_w/2"/>
                                          </p:val>
                                        </p:tav>
                                        <p:tav tm="100000">
                                          <p:val>
                                            <p:strVal val="#ppt_x"/>
                                          </p:val>
                                        </p:tav>
                                      </p:tavLst>
                                    </p:anim>
                                    <p:anim calcmode="lin" valueType="num">
                                      <p:cBhvr additive="base">
                                        <p:cTn id="34" dur="500" fill="hold"/>
                                        <p:tgtEl>
                                          <p:spTgt spid="66581"/>
                                        </p:tgtEl>
                                        <p:attrNameLst>
                                          <p:attrName>ppt_y</p:attrName>
                                        </p:attrNameLst>
                                      </p:cBhvr>
                                      <p:tavLst>
                                        <p:tav tm="0">
                                          <p:val>
                                            <p:strVal val="#ppt_y"/>
                                          </p:val>
                                        </p:tav>
                                        <p:tav tm="100000">
                                          <p:val>
                                            <p:strVal val="#ppt_y"/>
                                          </p:val>
                                        </p:tav>
                                      </p:tavLst>
                                    </p:anim>
                                  </p:childTnLst>
                                </p:cTn>
                              </p:par>
                            </p:childTnLst>
                          </p:cTn>
                        </p:par>
                        <p:par>
                          <p:cTn id="35" fill="hold">
                            <p:stCondLst>
                              <p:cond delay="500"/>
                            </p:stCondLst>
                            <p:childTnLst>
                              <p:par>
                                <p:cTn id="36" presetID="21" presetClass="entr" presetSubtype="4" fill="hold" grpId="0" nodeType="afterEffect">
                                  <p:stCondLst>
                                    <p:cond delay="0"/>
                                  </p:stCondLst>
                                  <p:childTnLst>
                                    <p:set>
                                      <p:cBhvr>
                                        <p:cTn id="37" dur="1" fill="hold">
                                          <p:stCondLst>
                                            <p:cond delay="0"/>
                                          </p:stCondLst>
                                        </p:cTn>
                                        <p:tgtEl>
                                          <p:spTgt spid="29"/>
                                        </p:tgtEl>
                                        <p:attrNameLst>
                                          <p:attrName>style.visibility</p:attrName>
                                        </p:attrNameLst>
                                      </p:cBhvr>
                                      <p:to>
                                        <p:strVal val="visible"/>
                                      </p:to>
                                    </p:set>
                                    <p:animEffect transition="in" filter="wheel(4)">
                                      <p:cBhvr>
                                        <p:cTn id="38" dur="20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8609"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676400" y="1752600"/>
            <a:ext cx="5295900" cy="1504950"/>
          </a:xfrm>
          <a:prstGeom prst="rect">
            <a:avLst/>
          </a:prstGeom>
          <a:noFill/>
        </p:spPr>
      </p:pic>
      <p:sp>
        <p:nvSpPr>
          <p:cNvPr id="6656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66563" name="Rectangle 3"/>
          <p:cNvSpPr>
            <a:spLocks noChangeArrowheads="1"/>
          </p:cNvSpPr>
          <p:nvPr/>
        </p:nvSpPr>
        <p:spPr bwMode="auto">
          <a:xfrm>
            <a:off x="0" y="22479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6565"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66566" name="Rectangle 6"/>
          <p:cNvSpPr>
            <a:spLocks noChangeArrowheads="1"/>
          </p:cNvSpPr>
          <p:nvPr/>
        </p:nvSpPr>
        <p:spPr bwMode="auto">
          <a:xfrm>
            <a:off x="0" y="22479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6568"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66569" name="Rectangle 9"/>
          <p:cNvSpPr>
            <a:spLocks noChangeArrowheads="1"/>
          </p:cNvSpPr>
          <p:nvPr/>
        </p:nvSpPr>
        <p:spPr bwMode="auto">
          <a:xfrm>
            <a:off x="0" y="40481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6571" name="Rectangle 1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66573" name="Rectangle 1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66574" name="Rectangle 14"/>
          <p:cNvSpPr>
            <a:spLocks noChangeArrowheads="1"/>
          </p:cNvSpPr>
          <p:nvPr/>
        </p:nvSpPr>
        <p:spPr bwMode="auto">
          <a:xfrm>
            <a:off x="0" y="19621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6576" name="Rectangle 1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66577" name="Rectangle 17"/>
          <p:cNvSpPr>
            <a:spLocks noChangeArrowheads="1"/>
          </p:cNvSpPr>
          <p:nvPr/>
        </p:nvSpPr>
        <p:spPr bwMode="auto">
          <a:xfrm>
            <a:off x="0" y="19431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6579" name="Rectangle 19"/>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66580" name="Rectangle 20"/>
          <p:cNvSpPr>
            <a:spLocks noChangeArrowheads="1"/>
          </p:cNvSpPr>
          <p:nvPr/>
        </p:nvSpPr>
        <p:spPr bwMode="auto">
          <a:xfrm>
            <a:off x="0" y="19431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6582" name="Rectangle 2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66583" name="Rectangle 23"/>
          <p:cNvSpPr>
            <a:spLocks noChangeArrowheads="1"/>
          </p:cNvSpPr>
          <p:nvPr/>
        </p:nvSpPr>
        <p:spPr bwMode="auto">
          <a:xfrm>
            <a:off x="0" y="19431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cxnSp>
        <p:nvCxnSpPr>
          <p:cNvPr id="27" name="Straight Connector 26"/>
          <p:cNvCxnSpPr/>
          <p:nvPr/>
        </p:nvCxnSpPr>
        <p:spPr>
          <a:xfrm flipH="1">
            <a:off x="3733800" y="1828800"/>
            <a:ext cx="685800" cy="60960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flipH="1">
            <a:off x="5029200" y="1828800"/>
            <a:ext cx="685800" cy="60960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29" name="Oval 28"/>
          <p:cNvSpPr/>
          <p:nvPr/>
        </p:nvSpPr>
        <p:spPr>
          <a:xfrm>
            <a:off x="1752600" y="4800600"/>
            <a:ext cx="1524000" cy="914400"/>
          </a:xfrm>
          <a:prstGeom prst="ellipse">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Picture 4"/>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81000" y="457200"/>
            <a:ext cx="4457700" cy="1790700"/>
          </a:xfrm>
          <a:prstGeom prst="rect">
            <a:avLst/>
          </a:prstGeom>
          <a:noFill/>
        </p:spPr>
      </p:pic>
      <p:sp>
        <p:nvSpPr>
          <p:cNvPr id="6861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68611" name="Rectangle 3"/>
          <p:cNvSpPr>
            <a:spLocks noChangeArrowheads="1"/>
          </p:cNvSpPr>
          <p:nvPr/>
        </p:nvSpPr>
        <p:spPr bwMode="auto">
          <a:xfrm>
            <a:off x="0" y="19621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8613"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68612" name="Picture 4"/>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1676400" y="2806700"/>
            <a:ext cx="3467100" cy="1485900"/>
          </a:xfrm>
          <a:prstGeom prst="rect">
            <a:avLst/>
          </a:prstGeom>
          <a:noFill/>
        </p:spPr>
      </p:pic>
      <p:sp>
        <p:nvSpPr>
          <p:cNvPr id="68614" name="Rectangle 6"/>
          <p:cNvSpPr>
            <a:spLocks noChangeArrowheads="1"/>
          </p:cNvSpPr>
          <p:nvPr/>
        </p:nvSpPr>
        <p:spPr bwMode="auto">
          <a:xfrm>
            <a:off x="0" y="19431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8616"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68615" name="Picture 7"/>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1676400" y="3841750"/>
            <a:ext cx="2457450" cy="1485900"/>
          </a:xfrm>
          <a:prstGeom prst="rect">
            <a:avLst/>
          </a:prstGeom>
          <a:noFill/>
        </p:spPr>
      </p:pic>
      <p:sp>
        <p:nvSpPr>
          <p:cNvPr id="68617" name="Rectangle 9"/>
          <p:cNvSpPr>
            <a:spLocks noChangeArrowheads="1"/>
          </p:cNvSpPr>
          <p:nvPr/>
        </p:nvSpPr>
        <p:spPr bwMode="auto">
          <a:xfrm>
            <a:off x="0" y="19431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8619" name="Rectangle 1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68618" name="Picture 10"/>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1676400" y="4876800"/>
            <a:ext cx="1352550" cy="14859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68609"/>
                                        </p:tgtEl>
                                        <p:attrNameLst>
                                          <p:attrName>style.visibility</p:attrName>
                                        </p:attrNameLst>
                                      </p:cBhvr>
                                      <p:to>
                                        <p:strVal val="visible"/>
                                      </p:to>
                                    </p:set>
                                    <p:anim calcmode="lin" valueType="num">
                                      <p:cBhvr additive="base">
                                        <p:cTn id="7" dur="500" fill="hold"/>
                                        <p:tgtEl>
                                          <p:spTgt spid="68609"/>
                                        </p:tgtEl>
                                        <p:attrNameLst>
                                          <p:attrName>ppt_x</p:attrName>
                                        </p:attrNameLst>
                                      </p:cBhvr>
                                      <p:tavLst>
                                        <p:tav tm="0">
                                          <p:val>
                                            <p:strVal val="1+#ppt_w/2"/>
                                          </p:val>
                                        </p:tav>
                                        <p:tav tm="100000">
                                          <p:val>
                                            <p:strVal val="#ppt_x"/>
                                          </p:val>
                                        </p:tav>
                                      </p:tavLst>
                                    </p:anim>
                                    <p:anim calcmode="lin" valueType="num">
                                      <p:cBhvr additive="base">
                                        <p:cTn id="8" dur="500" fill="hold"/>
                                        <p:tgtEl>
                                          <p:spTgt spid="6860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nodeType="clickEffect">
                                  <p:stCondLst>
                                    <p:cond delay="0"/>
                                  </p:stCondLst>
                                  <p:childTnLst>
                                    <p:set>
                                      <p:cBhvr>
                                        <p:cTn id="12" dur="1" fill="hold">
                                          <p:stCondLst>
                                            <p:cond delay="0"/>
                                          </p:stCondLst>
                                        </p:cTn>
                                        <p:tgtEl>
                                          <p:spTgt spid="27"/>
                                        </p:tgtEl>
                                        <p:attrNameLst>
                                          <p:attrName>style.visibility</p:attrName>
                                        </p:attrNameLst>
                                      </p:cBhvr>
                                      <p:to>
                                        <p:strVal val="visible"/>
                                      </p:to>
                                    </p:set>
                                    <p:animEffect transition="in" filter="wipe(down)">
                                      <p:cBhvr>
                                        <p:cTn id="13" dur="500"/>
                                        <p:tgtEl>
                                          <p:spTgt spid="27"/>
                                        </p:tgtEl>
                                      </p:cBhvr>
                                    </p:animEffect>
                                  </p:childTnLst>
                                </p:cTn>
                              </p:par>
                              <p:par>
                                <p:cTn id="14" presetID="22" presetClass="entr" presetSubtype="4" fill="hold" nodeType="withEffect">
                                  <p:stCondLst>
                                    <p:cond delay="0"/>
                                  </p:stCondLst>
                                  <p:childTnLst>
                                    <p:set>
                                      <p:cBhvr>
                                        <p:cTn id="15" dur="1" fill="hold">
                                          <p:stCondLst>
                                            <p:cond delay="0"/>
                                          </p:stCondLst>
                                        </p:cTn>
                                        <p:tgtEl>
                                          <p:spTgt spid="28"/>
                                        </p:tgtEl>
                                        <p:attrNameLst>
                                          <p:attrName>style.visibility</p:attrName>
                                        </p:attrNameLst>
                                      </p:cBhvr>
                                      <p:to>
                                        <p:strVal val="visible"/>
                                      </p:to>
                                    </p:set>
                                    <p:animEffect transition="in" filter="wipe(down)">
                                      <p:cBhvr>
                                        <p:cTn id="16" dur="500"/>
                                        <p:tgtEl>
                                          <p:spTgt spid="28"/>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2" fill="hold" nodeType="clickEffect">
                                  <p:stCondLst>
                                    <p:cond delay="0"/>
                                  </p:stCondLst>
                                  <p:childTnLst>
                                    <p:set>
                                      <p:cBhvr>
                                        <p:cTn id="20" dur="1" fill="hold">
                                          <p:stCondLst>
                                            <p:cond delay="0"/>
                                          </p:stCondLst>
                                        </p:cTn>
                                        <p:tgtEl>
                                          <p:spTgt spid="68612"/>
                                        </p:tgtEl>
                                        <p:attrNameLst>
                                          <p:attrName>style.visibility</p:attrName>
                                        </p:attrNameLst>
                                      </p:cBhvr>
                                      <p:to>
                                        <p:strVal val="visible"/>
                                      </p:to>
                                    </p:set>
                                    <p:anim calcmode="lin" valueType="num">
                                      <p:cBhvr additive="base">
                                        <p:cTn id="21" dur="500" fill="hold"/>
                                        <p:tgtEl>
                                          <p:spTgt spid="68612"/>
                                        </p:tgtEl>
                                        <p:attrNameLst>
                                          <p:attrName>ppt_x</p:attrName>
                                        </p:attrNameLst>
                                      </p:cBhvr>
                                      <p:tavLst>
                                        <p:tav tm="0">
                                          <p:val>
                                            <p:strVal val="1+#ppt_w/2"/>
                                          </p:val>
                                        </p:tav>
                                        <p:tav tm="100000">
                                          <p:val>
                                            <p:strVal val="#ppt_x"/>
                                          </p:val>
                                        </p:tav>
                                      </p:tavLst>
                                    </p:anim>
                                    <p:anim calcmode="lin" valueType="num">
                                      <p:cBhvr additive="base">
                                        <p:cTn id="22" dur="500" fill="hold"/>
                                        <p:tgtEl>
                                          <p:spTgt spid="68612"/>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2" fill="hold" nodeType="clickEffect">
                                  <p:stCondLst>
                                    <p:cond delay="0"/>
                                  </p:stCondLst>
                                  <p:childTnLst>
                                    <p:set>
                                      <p:cBhvr>
                                        <p:cTn id="26" dur="1" fill="hold">
                                          <p:stCondLst>
                                            <p:cond delay="0"/>
                                          </p:stCondLst>
                                        </p:cTn>
                                        <p:tgtEl>
                                          <p:spTgt spid="68615"/>
                                        </p:tgtEl>
                                        <p:attrNameLst>
                                          <p:attrName>style.visibility</p:attrName>
                                        </p:attrNameLst>
                                      </p:cBhvr>
                                      <p:to>
                                        <p:strVal val="visible"/>
                                      </p:to>
                                    </p:set>
                                    <p:anim calcmode="lin" valueType="num">
                                      <p:cBhvr additive="base">
                                        <p:cTn id="27" dur="500" fill="hold"/>
                                        <p:tgtEl>
                                          <p:spTgt spid="68615"/>
                                        </p:tgtEl>
                                        <p:attrNameLst>
                                          <p:attrName>ppt_x</p:attrName>
                                        </p:attrNameLst>
                                      </p:cBhvr>
                                      <p:tavLst>
                                        <p:tav tm="0">
                                          <p:val>
                                            <p:strVal val="1+#ppt_w/2"/>
                                          </p:val>
                                        </p:tav>
                                        <p:tav tm="100000">
                                          <p:val>
                                            <p:strVal val="#ppt_x"/>
                                          </p:val>
                                        </p:tav>
                                      </p:tavLst>
                                    </p:anim>
                                    <p:anim calcmode="lin" valueType="num">
                                      <p:cBhvr additive="base">
                                        <p:cTn id="28" dur="500" fill="hold"/>
                                        <p:tgtEl>
                                          <p:spTgt spid="68615"/>
                                        </p:tgtEl>
                                        <p:attrNameLst>
                                          <p:attrName>ppt_y</p:attrName>
                                        </p:attrNameLst>
                                      </p:cBhvr>
                                      <p:tavLst>
                                        <p:tav tm="0">
                                          <p:val>
                                            <p:strVal val="#ppt_y"/>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2" fill="hold" nodeType="clickEffect">
                                  <p:stCondLst>
                                    <p:cond delay="0"/>
                                  </p:stCondLst>
                                  <p:childTnLst>
                                    <p:set>
                                      <p:cBhvr>
                                        <p:cTn id="32" dur="1" fill="hold">
                                          <p:stCondLst>
                                            <p:cond delay="0"/>
                                          </p:stCondLst>
                                        </p:cTn>
                                        <p:tgtEl>
                                          <p:spTgt spid="68618"/>
                                        </p:tgtEl>
                                        <p:attrNameLst>
                                          <p:attrName>style.visibility</p:attrName>
                                        </p:attrNameLst>
                                      </p:cBhvr>
                                      <p:to>
                                        <p:strVal val="visible"/>
                                      </p:to>
                                    </p:set>
                                    <p:anim calcmode="lin" valueType="num">
                                      <p:cBhvr additive="base">
                                        <p:cTn id="33" dur="500" fill="hold"/>
                                        <p:tgtEl>
                                          <p:spTgt spid="68618"/>
                                        </p:tgtEl>
                                        <p:attrNameLst>
                                          <p:attrName>ppt_x</p:attrName>
                                        </p:attrNameLst>
                                      </p:cBhvr>
                                      <p:tavLst>
                                        <p:tav tm="0">
                                          <p:val>
                                            <p:strVal val="1+#ppt_w/2"/>
                                          </p:val>
                                        </p:tav>
                                        <p:tav tm="100000">
                                          <p:val>
                                            <p:strVal val="#ppt_x"/>
                                          </p:val>
                                        </p:tav>
                                      </p:tavLst>
                                    </p:anim>
                                    <p:anim calcmode="lin" valueType="num">
                                      <p:cBhvr additive="base">
                                        <p:cTn id="34" dur="500" fill="hold"/>
                                        <p:tgtEl>
                                          <p:spTgt spid="68618"/>
                                        </p:tgtEl>
                                        <p:attrNameLst>
                                          <p:attrName>ppt_y</p:attrName>
                                        </p:attrNameLst>
                                      </p:cBhvr>
                                      <p:tavLst>
                                        <p:tav tm="0">
                                          <p:val>
                                            <p:strVal val="#ppt_y"/>
                                          </p:val>
                                        </p:tav>
                                        <p:tav tm="100000">
                                          <p:val>
                                            <p:strVal val="#ppt_y"/>
                                          </p:val>
                                        </p:tav>
                                      </p:tavLst>
                                    </p:anim>
                                  </p:childTnLst>
                                </p:cTn>
                              </p:par>
                            </p:childTnLst>
                          </p:cTn>
                        </p:par>
                        <p:par>
                          <p:cTn id="35" fill="hold">
                            <p:stCondLst>
                              <p:cond delay="500"/>
                            </p:stCondLst>
                            <p:childTnLst>
                              <p:par>
                                <p:cTn id="36" presetID="21" presetClass="entr" presetSubtype="4" fill="hold" grpId="0" nodeType="afterEffect">
                                  <p:stCondLst>
                                    <p:cond delay="0"/>
                                  </p:stCondLst>
                                  <p:childTnLst>
                                    <p:set>
                                      <p:cBhvr>
                                        <p:cTn id="37" dur="1" fill="hold">
                                          <p:stCondLst>
                                            <p:cond delay="0"/>
                                          </p:stCondLst>
                                        </p:cTn>
                                        <p:tgtEl>
                                          <p:spTgt spid="29"/>
                                        </p:tgtEl>
                                        <p:attrNameLst>
                                          <p:attrName>style.visibility</p:attrName>
                                        </p:attrNameLst>
                                      </p:cBhvr>
                                      <p:to>
                                        <p:strVal val="visible"/>
                                      </p:to>
                                    </p:set>
                                    <p:animEffect transition="in" filter="wheel(4)">
                                      <p:cBhvr>
                                        <p:cTn id="38" dur="20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372" name="Picture 4" descr="http://education-portal.com/cimages/multimages/16/Radical_Square_Root.png"/>
          <p:cNvPicPr>
            <a:picLocks noChangeAspect="1" noChangeArrowheads="1"/>
          </p:cNvPicPr>
          <p:nvPr/>
        </p:nvPicPr>
        <p:blipFill>
          <a:blip r:embed="rId2" cstate="print"/>
          <a:srcRect/>
          <a:stretch>
            <a:fillRect/>
          </a:stretch>
        </p:blipFill>
        <p:spPr bwMode="auto">
          <a:xfrm>
            <a:off x="1295400" y="2819400"/>
            <a:ext cx="1752600" cy="1752602"/>
          </a:xfrm>
          <a:prstGeom prst="rect">
            <a:avLst/>
          </a:prstGeom>
          <a:noFill/>
        </p:spPr>
      </p:pic>
      <p:grpSp>
        <p:nvGrpSpPr>
          <p:cNvPr id="3" name="Group 13"/>
          <p:cNvGrpSpPr/>
          <p:nvPr/>
        </p:nvGrpSpPr>
        <p:grpSpPr>
          <a:xfrm>
            <a:off x="2209800" y="914400"/>
            <a:ext cx="4343400" cy="1905000"/>
            <a:chOff x="4953000" y="4098357"/>
            <a:chExt cx="4343400" cy="1405262"/>
          </a:xfrm>
        </p:grpSpPr>
        <p:sp>
          <p:nvSpPr>
            <p:cNvPr id="6" name="Cloud Callout 5"/>
            <p:cNvSpPr/>
            <p:nvPr/>
          </p:nvSpPr>
          <p:spPr>
            <a:xfrm>
              <a:off x="4953000" y="4098357"/>
              <a:ext cx="4343400" cy="1405262"/>
            </a:xfrm>
            <a:prstGeom prst="cloudCallou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5257800" y="4323199"/>
              <a:ext cx="3886200" cy="885447"/>
            </a:xfrm>
            <a:prstGeom prst="rect">
              <a:avLst/>
            </a:prstGeom>
            <a:noFill/>
          </p:spPr>
          <p:txBody>
            <a:bodyPr wrap="square" rtlCol="0">
              <a:spAutoFit/>
            </a:bodyPr>
            <a:lstStyle/>
            <a:p>
              <a:pPr algn="ctr"/>
              <a:r>
                <a:rPr lang="en-US" sz="2400" dirty="0" smtClean="0">
                  <a:latin typeface="Times New Roman" pitchFamily="18" charset="0"/>
                  <a:cs typeface="Times New Roman" pitchFamily="18" charset="0"/>
                </a:rPr>
                <a:t>The last two examples are called conjugates.  They are needed when dividing.</a:t>
              </a:r>
              <a:endParaRPr lang="en-US" sz="2400" dirty="0">
                <a:latin typeface="Times New Roman" pitchFamily="18" charset="0"/>
                <a:cs typeface="Times New Roman" pitchFamily="18" charset="0"/>
              </a:endParaRPr>
            </a:p>
          </p:txBody>
        </p:sp>
      </p:grpSp>
      <p:pic>
        <p:nvPicPr>
          <p:cNvPr id="49154" name="Picture 2" descr="C:\Users\Jennifer\AppData\Local\Microsoft\Windows\Temporary Internet Files\Content.IE5\1OPQ1093\MC900326092[1].wmf"/>
          <p:cNvPicPr>
            <a:picLocks noChangeAspect="1" noChangeArrowheads="1"/>
          </p:cNvPicPr>
          <p:nvPr/>
        </p:nvPicPr>
        <p:blipFill>
          <a:blip r:embed="rId3" cstate="print"/>
          <a:srcRect/>
          <a:stretch>
            <a:fillRect/>
          </a:stretch>
        </p:blipFill>
        <p:spPr bwMode="auto">
          <a:xfrm>
            <a:off x="1905000" y="3200400"/>
            <a:ext cx="1242365" cy="1322815"/>
          </a:xfrm>
          <a:prstGeom prst="rect">
            <a:avLst/>
          </a:prstGeom>
          <a:noFill/>
        </p:spPr>
      </p:pic>
      <p:pic>
        <p:nvPicPr>
          <p:cNvPr id="8" name="Picture 3" descr="C:\Users\Jennifer\AppData\Local\Microsoft\Windows\Temporary Internet Files\Content.IE5\1OPQ1093\MC900339964[1].wmf"/>
          <p:cNvPicPr>
            <a:picLocks noChangeAspect="1" noChangeArrowheads="1"/>
          </p:cNvPicPr>
          <p:nvPr/>
        </p:nvPicPr>
        <p:blipFill>
          <a:blip r:embed="rId4" cstate="print"/>
          <a:srcRect/>
          <a:stretch>
            <a:fillRect/>
          </a:stretch>
        </p:blipFill>
        <p:spPr bwMode="auto">
          <a:xfrm>
            <a:off x="5715000" y="3962400"/>
            <a:ext cx="609600" cy="1019827"/>
          </a:xfrm>
          <a:prstGeom prst="rect">
            <a:avLst/>
          </a:prstGeom>
          <a:noFill/>
        </p:spPr>
      </p:pic>
      <p:sp>
        <p:nvSpPr>
          <p:cNvPr id="6041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60419" name="Rectangle 3"/>
          <p:cNvSpPr>
            <a:spLocks noChangeArrowheads="1"/>
          </p:cNvSpPr>
          <p:nvPr/>
        </p:nvSpPr>
        <p:spPr bwMode="auto">
          <a:xfrm>
            <a:off x="0" y="27527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0421"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60422" name="Rectangle 6"/>
          <p:cNvSpPr>
            <a:spLocks noChangeArrowheads="1"/>
          </p:cNvSpPr>
          <p:nvPr/>
        </p:nvSpPr>
        <p:spPr bwMode="auto">
          <a:xfrm>
            <a:off x="0" y="2600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0424"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60425" name="Rectangle 9"/>
          <p:cNvSpPr>
            <a:spLocks noChangeArrowheads="1"/>
          </p:cNvSpPr>
          <p:nvPr/>
        </p:nvSpPr>
        <p:spPr bwMode="auto">
          <a:xfrm>
            <a:off x="0" y="2600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9" name="Rectangle 18"/>
          <p:cNvSpPr/>
          <p:nvPr/>
        </p:nvSpPr>
        <p:spPr>
          <a:xfrm>
            <a:off x="342900" y="5943600"/>
            <a:ext cx="8458200" cy="707886"/>
          </a:xfrm>
          <a:prstGeom prst="rect">
            <a:avLst/>
          </a:prstGeom>
          <a:noFill/>
        </p:spPr>
        <p:txBody>
          <a:bodyPr wrap="square" lIns="91440" tIns="45720" rIns="91440" bIns="45720">
            <a:spAutoFit/>
          </a:bodyPr>
          <a:lstStyle/>
          <a:p>
            <a:pPr algn="ctr"/>
            <a:r>
              <a:rPr lang="en-US" sz="4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Little </a:t>
            </a:r>
            <a:r>
              <a:rPr lang="en-US" sz="40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i</a:t>
            </a:r>
            <a:r>
              <a:rPr lang="en-US" sz="4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started to see the pattern.</a:t>
            </a:r>
            <a:endParaRPr lang="en-US" sz="40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9" name="Text Box 9"/>
          <p:cNvSpPr txBox="1">
            <a:spLocks noChangeArrowheads="1"/>
          </p:cNvSpPr>
          <p:nvPr/>
        </p:nvSpPr>
        <p:spPr bwMode="auto">
          <a:xfrm>
            <a:off x="381000" y="995124"/>
            <a:ext cx="8581656" cy="4708981"/>
          </a:xfrm>
          <a:prstGeom prst="rect">
            <a:avLst/>
          </a:prstGeom>
          <a:noFill/>
          <a:ln w="9525">
            <a:noFill/>
            <a:miter lim="800000"/>
            <a:headEnd/>
            <a:tailEnd/>
          </a:ln>
        </p:spPr>
        <p:txBody>
          <a:bodyPr wrap="square">
            <a:spAutoFit/>
          </a:bodyPr>
          <a:lstStyle/>
          <a:p>
            <a:pPr>
              <a:spcBef>
                <a:spcPct val="50000"/>
              </a:spcBef>
            </a:pPr>
            <a:r>
              <a:rPr lang="en-US" sz="3600" dirty="0" smtClean="0">
                <a:solidFill>
                  <a:srgbClr val="000000"/>
                </a:solidFill>
                <a:latin typeface="Times New Roman" pitchFamily="18" charset="0"/>
                <a:cs typeface="Times New Roman" pitchFamily="18" charset="0"/>
              </a:rPr>
              <a:t>Multiply each expression by its </a:t>
            </a:r>
            <a:r>
              <a:rPr lang="en-US" sz="3600" dirty="0" smtClean="0">
                <a:solidFill>
                  <a:srgbClr val="000000"/>
                </a:solidFill>
                <a:latin typeface="Times New Roman" pitchFamily="18" charset="0"/>
                <a:cs typeface="Times New Roman" pitchFamily="18" charset="0"/>
              </a:rPr>
              <a:t>conjugate.</a:t>
            </a:r>
          </a:p>
          <a:p>
            <a:pPr marL="914400" indent="-450850">
              <a:spcBef>
                <a:spcPct val="50000"/>
              </a:spcBef>
              <a:buAutoNum type="arabicPeriod"/>
            </a:pPr>
            <a:r>
              <a:rPr lang="en-US" sz="4400" dirty="0" smtClean="0">
                <a:solidFill>
                  <a:srgbClr val="000000"/>
                </a:solidFill>
                <a:latin typeface="Times New Roman" pitchFamily="18" charset="0"/>
                <a:cs typeface="Times New Roman" pitchFamily="18" charset="0"/>
              </a:rPr>
              <a:t>2 </a:t>
            </a:r>
            <a:r>
              <a:rPr lang="en-US" sz="4400" dirty="0" smtClean="0">
                <a:solidFill>
                  <a:srgbClr val="000000"/>
                </a:solidFill>
                <a:latin typeface="Times New Roman" pitchFamily="18" charset="0"/>
                <a:cs typeface="Times New Roman" pitchFamily="18" charset="0"/>
              </a:rPr>
              <a:t>+ 7</a:t>
            </a:r>
            <a:r>
              <a:rPr lang="en-US" sz="4400" i="1" dirty="0" smtClean="0">
                <a:solidFill>
                  <a:srgbClr val="000000"/>
                </a:solidFill>
                <a:latin typeface="Times New Roman" pitchFamily="18" charset="0"/>
                <a:cs typeface="Times New Roman" pitchFamily="18" charset="0"/>
              </a:rPr>
              <a:t>i</a:t>
            </a:r>
          </a:p>
          <a:p>
            <a:pPr marL="914400" indent="-450850">
              <a:spcBef>
                <a:spcPct val="50000"/>
              </a:spcBef>
              <a:buAutoNum type="arabicPeriod"/>
            </a:pPr>
            <a:r>
              <a:rPr lang="en-US" sz="4400" dirty="0" smtClean="0">
                <a:solidFill>
                  <a:srgbClr val="000000"/>
                </a:solidFill>
                <a:latin typeface="Times New Roman" pitchFamily="18" charset="0"/>
                <a:cs typeface="Times New Roman" pitchFamily="18" charset="0"/>
              </a:rPr>
              <a:t>3 – 8</a:t>
            </a:r>
            <a:r>
              <a:rPr lang="en-US" sz="4400" i="1" dirty="0" smtClean="0">
                <a:solidFill>
                  <a:srgbClr val="000000"/>
                </a:solidFill>
                <a:latin typeface="Times New Roman" pitchFamily="18" charset="0"/>
                <a:cs typeface="Times New Roman" pitchFamily="18" charset="0"/>
              </a:rPr>
              <a:t>i</a:t>
            </a:r>
            <a:endParaRPr lang="en-US" sz="4400" dirty="0" smtClean="0">
              <a:solidFill>
                <a:srgbClr val="000000"/>
              </a:solidFill>
              <a:latin typeface="Times New Roman" pitchFamily="18" charset="0"/>
              <a:cs typeface="Times New Roman" pitchFamily="18" charset="0"/>
            </a:endParaRPr>
          </a:p>
          <a:p>
            <a:pPr marL="914400" indent="-450850">
              <a:spcBef>
                <a:spcPct val="50000"/>
              </a:spcBef>
              <a:buAutoNum type="arabicPeriod"/>
            </a:pPr>
            <a:r>
              <a:rPr lang="en-US" sz="4400" dirty="0" smtClean="0">
                <a:solidFill>
                  <a:srgbClr val="000000"/>
                </a:solidFill>
                <a:latin typeface="Times New Roman" pitchFamily="18" charset="0"/>
                <a:cs typeface="Times New Roman" pitchFamily="18" charset="0"/>
              </a:rPr>
              <a:t>6 – 2</a:t>
            </a:r>
            <a:r>
              <a:rPr lang="en-US" sz="4400" i="1" dirty="0" smtClean="0">
                <a:solidFill>
                  <a:srgbClr val="000000"/>
                </a:solidFill>
                <a:latin typeface="Times New Roman" pitchFamily="18" charset="0"/>
                <a:cs typeface="Times New Roman" pitchFamily="18" charset="0"/>
              </a:rPr>
              <a:t>i</a:t>
            </a:r>
            <a:endParaRPr lang="en-US" sz="4400" dirty="0" smtClean="0">
              <a:solidFill>
                <a:srgbClr val="000000"/>
              </a:solidFill>
              <a:latin typeface="Times New Roman" pitchFamily="18" charset="0"/>
              <a:cs typeface="Times New Roman" pitchFamily="18" charset="0"/>
            </a:endParaRPr>
          </a:p>
          <a:p>
            <a:pPr marL="914400" indent="-450850">
              <a:spcBef>
                <a:spcPct val="50000"/>
              </a:spcBef>
              <a:buAutoNum type="arabicPeriod"/>
            </a:pPr>
            <a:r>
              <a:rPr lang="en-US" sz="4400" dirty="0" smtClean="0">
                <a:solidFill>
                  <a:srgbClr val="000000"/>
                </a:solidFill>
                <a:latin typeface="Times New Roman" pitchFamily="18" charset="0"/>
                <a:cs typeface="Times New Roman" pitchFamily="18" charset="0"/>
              </a:rPr>
              <a:t>1 + 4</a:t>
            </a:r>
            <a:r>
              <a:rPr lang="en-US" sz="4400" i="1" dirty="0" smtClean="0">
                <a:solidFill>
                  <a:srgbClr val="000000"/>
                </a:solidFill>
                <a:latin typeface="Times New Roman" pitchFamily="18" charset="0"/>
                <a:cs typeface="Times New Roman" pitchFamily="18" charset="0"/>
              </a:rPr>
              <a:t>i</a:t>
            </a:r>
            <a:endParaRPr lang="en-US" sz="4400" dirty="0">
              <a:solidFill>
                <a:srgbClr val="000000"/>
              </a:solidFill>
              <a:latin typeface="Times New Roman" pitchFamily="18" charset="0"/>
              <a:cs typeface="Times New Roman" pitchFamily="18" charset="0"/>
            </a:endParaRPr>
          </a:p>
        </p:txBody>
      </p:sp>
      <p:sp>
        <p:nvSpPr>
          <p:cNvPr id="5" name="Title 9"/>
          <p:cNvSpPr txBox="1">
            <a:spLocks/>
          </p:cNvSpPr>
          <p:nvPr/>
        </p:nvSpPr>
        <p:spPr>
          <a:xfrm>
            <a:off x="442913" y="103188"/>
            <a:ext cx="8243887" cy="811212"/>
          </a:xfrm>
          <a:prstGeom prst="rect">
            <a:avLst/>
          </a:prstGeom>
        </p:spPr>
        <p:txBody>
          <a:bodyPr vert="horz" lIns="91440" tIns="45720" rIns="91440" bIns="45720" rtlCol="0" anchor="ctr">
            <a:norm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none" strike="noStrike" kern="1200" cap="all" spc="0" normalizeH="0" baseline="0" noProof="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uLnTx/>
                <a:uFillTx/>
                <a:latin typeface="Times New Roman" pitchFamily="18" charset="0"/>
                <a:ea typeface="+mj-ea"/>
                <a:cs typeface="Times New Roman" pitchFamily="18" charset="0"/>
              </a:rPr>
              <a:t>Examples</a:t>
            </a:r>
            <a:endParaRPr kumimoji="0" lang="en-US" sz="4400" b="1" i="0" u="none" strike="noStrike" kern="1200" cap="all" spc="0" normalizeH="0" baseline="0" noProof="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uLnTx/>
              <a:uFillTx/>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3785652"/>
          </a:xfrm>
          <a:prstGeom prst="rect">
            <a:avLst/>
          </a:prstGeom>
          <a:noFill/>
        </p:spPr>
        <p:txBody>
          <a:bodyPr wrap="square" lIns="91440" tIns="45720" rIns="91440" bIns="45720">
            <a:spAutoFit/>
          </a:bodyPr>
          <a:lstStyle/>
          <a:p>
            <a:pPr algn="ctr"/>
            <a:r>
              <a:rPr lang="en-US" sz="40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A negotiator was brought into bring an end to this </a:t>
            </a:r>
            <a:r>
              <a:rPr lang="en-US" sz="40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Euclid Fraktur" pitchFamily="66" charset="0"/>
                <a:cs typeface="Times New Roman" pitchFamily="18" charset="0"/>
              </a:rPr>
              <a:t>Great Number-Letter War</a:t>
            </a:r>
            <a:r>
              <a:rPr lang="en-US" sz="40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The Number </a:t>
            </a:r>
            <a:r>
              <a:rPr lang="en-US" sz="4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O</a:t>
            </a:r>
            <a:r>
              <a:rPr lang="en-US" sz="40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ne represented the numbers while Capital A represented the letters.  After much negotiation, a compromise was reached!</a:t>
            </a:r>
            <a:endParaRPr lang="en-US" sz="40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p:txBody>
      </p:sp>
      <p:grpSp>
        <p:nvGrpSpPr>
          <p:cNvPr id="26" name="Group 25"/>
          <p:cNvGrpSpPr/>
          <p:nvPr/>
        </p:nvGrpSpPr>
        <p:grpSpPr>
          <a:xfrm>
            <a:off x="2743200" y="3942644"/>
            <a:ext cx="3657600" cy="2686756"/>
            <a:chOff x="2362200" y="3352800"/>
            <a:chExt cx="3657600" cy="2686756"/>
          </a:xfrm>
        </p:grpSpPr>
        <p:pic>
          <p:nvPicPr>
            <p:cNvPr id="2050" name="Picture 2" descr="http://clipart.coolclips.com/150/wjm/tf05082/CoolClips_busi1259.jpg"/>
            <p:cNvPicPr>
              <a:picLocks noChangeAspect="1" noChangeArrowheads="1"/>
            </p:cNvPicPr>
            <p:nvPr/>
          </p:nvPicPr>
          <p:blipFill>
            <a:blip r:embed="rId2" cstate="print"/>
            <a:srcRect b="7707"/>
            <a:stretch>
              <a:fillRect/>
            </a:stretch>
          </p:blipFill>
          <p:spPr bwMode="auto">
            <a:xfrm>
              <a:off x="2362200" y="3429000"/>
              <a:ext cx="3657600" cy="2610556"/>
            </a:xfrm>
            <a:prstGeom prst="rect">
              <a:avLst/>
            </a:prstGeom>
            <a:noFill/>
          </p:spPr>
        </p:pic>
        <p:pic>
          <p:nvPicPr>
            <p:cNvPr id="23" name="Picture 4" descr="C:\Users\Jennifer\AppData\Local\Microsoft\Windows\Temporary Internet Files\Content.IE5\1OPQ1093\MC900326080[1].wmf"/>
            <p:cNvPicPr>
              <a:picLocks noChangeAspect="1" noChangeArrowheads="1"/>
            </p:cNvPicPr>
            <p:nvPr/>
          </p:nvPicPr>
          <p:blipFill>
            <a:blip r:embed="rId3" cstate="print"/>
            <a:srcRect b="23077"/>
            <a:stretch>
              <a:fillRect/>
            </a:stretch>
          </p:blipFill>
          <p:spPr bwMode="auto">
            <a:xfrm flipH="1">
              <a:off x="3352800" y="3352800"/>
              <a:ext cx="914400" cy="848763"/>
            </a:xfrm>
            <a:prstGeom prst="rect">
              <a:avLst/>
            </a:prstGeom>
            <a:noFill/>
          </p:spPr>
        </p:pic>
        <p:pic>
          <p:nvPicPr>
            <p:cNvPr id="24" name="Picture 13" descr="C:\Users\Jennifer\AppData\Local\Microsoft\Windows\Temporary Internet Files\Content.IE5\EW3PM746\MC900326090[1].wmf"/>
            <p:cNvPicPr>
              <a:picLocks noChangeAspect="1" noChangeArrowheads="1"/>
            </p:cNvPicPr>
            <p:nvPr/>
          </p:nvPicPr>
          <p:blipFill>
            <a:blip r:embed="rId4" cstate="print"/>
            <a:srcRect/>
            <a:stretch>
              <a:fillRect/>
            </a:stretch>
          </p:blipFill>
          <p:spPr bwMode="auto">
            <a:xfrm>
              <a:off x="5045659" y="3733800"/>
              <a:ext cx="669341" cy="919886"/>
            </a:xfrm>
            <a:prstGeom prst="rect">
              <a:avLst/>
            </a:prstGeom>
            <a:noFill/>
          </p:spPr>
        </p:pic>
        <p:pic>
          <p:nvPicPr>
            <p:cNvPr id="25" name="Picture 2" descr="http://clipart.coolclips.com/150/wjm/tf05082/CoolClips_busi1259.jpg"/>
            <p:cNvPicPr>
              <a:picLocks noChangeAspect="1" noChangeArrowheads="1"/>
            </p:cNvPicPr>
            <p:nvPr/>
          </p:nvPicPr>
          <p:blipFill>
            <a:blip r:embed="rId2" cstate="print"/>
            <a:srcRect l="25000" t="26940" r="21065" b="7707"/>
            <a:stretch>
              <a:fillRect/>
            </a:stretch>
          </p:blipFill>
          <p:spPr bwMode="auto">
            <a:xfrm>
              <a:off x="3231444" y="4126089"/>
              <a:ext cx="1972734" cy="1848556"/>
            </a:xfrm>
            <a:prstGeom prst="rect">
              <a:avLst/>
            </a:prstGeom>
            <a:noFill/>
          </p:spPr>
        </p:pic>
      </p:gr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50302" y="2551837"/>
            <a:ext cx="4443396" cy="1754326"/>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54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Chapter Five:</a:t>
            </a:r>
          </a:p>
          <a:p>
            <a:pPr algn="ctr"/>
            <a:r>
              <a:rPr lang="en-US" sz="54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Dividing</a:t>
            </a:r>
            <a:endParaRPr lang="en-US" sz="54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372" name="Picture 4" descr="http://education-portal.com/cimages/multimages/16/Radical_Square_Root.png"/>
          <p:cNvPicPr>
            <a:picLocks noChangeAspect="1" noChangeArrowheads="1"/>
          </p:cNvPicPr>
          <p:nvPr/>
        </p:nvPicPr>
        <p:blipFill>
          <a:blip r:embed="rId2" cstate="print"/>
          <a:srcRect/>
          <a:stretch>
            <a:fillRect/>
          </a:stretch>
        </p:blipFill>
        <p:spPr bwMode="auto">
          <a:xfrm>
            <a:off x="685800" y="2819400"/>
            <a:ext cx="1752600" cy="1752602"/>
          </a:xfrm>
          <a:prstGeom prst="rect">
            <a:avLst/>
          </a:prstGeom>
          <a:noFill/>
        </p:spPr>
      </p:pic>
      <p:grpSp>
        <p:nvGrpSpPr>
          <p:cNvPr id="2" name="Group 13"/>
          <p:cNvGrpSpPr/>
          <p:nvPr/>
        </p:nvGrpSpPr>
        <p:grpSpPr>
          <a:xfrm>
            <a:off x="838200" y="304800"/>
            <a:ext cx="6019800" cy="2438400"/>
            <a:chOff x="5162320" y="3929726"/>
            <a:chExt cx="4134079" cy="1798736"/>
          </a:xfrm>
        </p:grpSpPr>
        <p:sp>
          <p:nvSpPr>
            <p:cNvPr id="6" name="Cloud Callout 5"/>
            <p:cNvSpPr/>
            <p:nvPr/>
          </p:nvSpPr>
          <p:spPr>
            <a:xfrm>
              <a:off x="5162320" y="3929726"/>
              <a:ext cx="4134079" cy="1798736"/>
            </a:xfrm>
            <a:prstGeom prst="cloudCallou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5476301" y="4266990"/>
              <a:ext cx="3558448" cy="1157892"/>
            </a:xfrm>
            <a:prstGeom prst="rect">
              <a:avLst/>
            </a:prstGeom>
            <a:noFill/>
          </p:spPr>
          <p:txBody>
            <a:bodyPr wrap="square" rtlCol="0">
              <a:spAutoFit/>
            </a:bodyPr>
            <a:lstStyle/>
            <a:p>
              <a:pPr algn="ctr"/>
              <a:r>
                <a:rPr lang="en-US" sz="2400" dirty="0" smtClean="0">
                  <a:latin typeface="Times New Roman" pitchFamily="18" charset="0"/>
                  <a:cs typeface="Times New Roman" pitchFamily="18" charset="0"/>
                </a:rPr>
                <a:t>Now, I can show you why the conjugate is important.  You see, Little </a:t>
              </a:r>
              <a:r>
                <a:rPr lang="en-US" sz="2400" i="1" dirty="0" smtClean="0">
                  <a:latin typeface="Times New Roman" pitchFamily="18" charset="0"/>
                  <a:cs typeface="Times New Roman" pitchFamily="18" charset="0"/>
                </a:rPr>
                <a:t>i</a:t>
              </a:r>
              <a:r>
                <a:rPr lang="en-US" sz="2400" dirty="0" smtClean="0">
                  <a:latin typeface="Times New Roman" pitchFamily="18" charset="0"/>
                  <a:cs typeface="Times New Roman" pitchFamily="18" charset="0"/>
                </a:rPr>
                <a:t>, special numbers like us are never allowed to stay in the denominator.</a:t>
              </a:r>
            </a:p>
          </p:txBody>
        </p:sp>
      </p:grpSp>
      <p:pic>
        <p:nvPicPr>
          <p:cNvPr id="49154" name="Picture 2" descr="C:\Users\Jennifer\AppData\Local\Microsoft\Windows\Temporary Internet Files\Content.IE5\1OPQ1093\MC900326092[1].wmf"/>
          <p:cNvPicPr>
            <a:picLocks noChangeAspect="1" noChangeArrowheads="1"/>
          </p:cNvPicPr>
          <p:nvPr/>
        </p:nvPicPr>
        <p:blipFill>
          <a:blip r:embed="rId3" cstate="print"/>
          <a:srcRect/>
          <a:stretch>
            <a:fillRect/>
          </a:stretch>
        </p:blipFill>
        <p:spPr bwMode="auto">
          <a:xfrm>
            <a:off x="1295400" y="3200400"/>
            <a:ext cx="1242365" cy="1322815"/>
          </a:xfrm>
          <a:prstGeom prst="rect">
            <a:avLst/>
          </a:prstGeom>
          <a:noFill/>
        </p:spPr>
      </p:pic>
      <p:pic>
        <p:nvPicPr>
          <p:cNvPr id="8" name="Picture 3" descr="C:\Users\Jennifer\AppData\Local\Microsoft\Windows\Temporary Internet Files\Content.IE5\1OPQ1093\MC900339964[1].wmf"/>
          <p:cNvPicPr>
            <a:picLocks noChangeAspect="1" noChangeArrowheads="1"/>
          </p:cNvPicPr>
          <p:nvPr/>
        </p:nvPicPr>
        <p:blipFill>
          <a:blip r:embed="rId4" cstate="print"/>
          <a:srcRect/>
          <a:stretch>
            <a:fillRect/>
          </a:stretch>
        </p:blipFill>
        <p:spPr bwMode="auto">
          <a:xfrm>
            <a:off x="7086600" y="2971800"/>
            <a:ext cx="609600" cy="1019827"/>
          </a:xfrm>
          <a:prstGeom prst="rect">
            <a:avLst/>
          </a:prstGeom>
          <a:noFill/>
        </p:spPr>
      </p:pic>
      <p:grpSp>
        <p:nvGrpSpPr>
          <p:cNvPr id="3" name="Group 5"/>
          <p:cNvGrpSpPr/>
          <p:nvPr/>
        </p:nvGrpSpPr>
        <p:grpSpPr>
          <a:xfrm flipH="1">
            <a:off x="1752600" y="838200"/>
            <a:ext cx="2971800" cy="1905000"/>
            <a:chOff x="5562600" y="4246169"/>
            <a:chExt cx="2971800" cy="1905000"/>
          </a:xfrm>
        </p:grpSpPr>
        <p:sp>
          <p:nvSpPr>
            <p:cNvPr id="10" name="Cloud Callout 9"/>
            <p:cNvSpPr/>
            <p:nvPr/>
          </p:nvSpPr>
          <p:spPr>
            <a:xfrm flipH="1">
              <a:off x="5562600" y="4246169"/>
              <a:ext cx="2971800" cy="1905000"/>
            </a:xfrm>
            <a:prstGeom prst="cloudCallou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flipH="1">
              <a:off x="5791200" y="4322369"/>
              <a:ext cx="2514600" cy="1569660"/>
            </a:xfrm>
            <a:prstGeom prst="rect">
              <a:avLst/>
            </a:prstGeom>
            <a:noFill/>
          </p:spPr>
          <p:txBody>
            <a:bodyPr wrap="square" rtlCol="0">
              <a:spAutoFit/>
            </a:bodyPr>
            <a:lstStyle/>
            <a:p>
              <a:pPr algn="ctr"/>
              <a:r>
                <a:rPr lang="en-US" sz="2400" dirty="0" smtClean="0">
                  <a:latin typeface="Times New Roman" pitchFamily="18" charset="0"/>
                  <a:cs typeface="Times New Roman" pitchFamily="18" charset="0"/>
                </a:rPr>
                <a:t>The process is called rationalizing the denominator.</a:t>
              </a:r>
              <a:endParaRPr lang="en-US" sz="2400" dirty="0">
                <a:latin typeface="Times New Roman" pitchFamily="18" charset="0"/>
                <a:cs typeface="Times New Roman" pitchFamily="18" charset="0"/>
              </a:endParaRPr>
            </a:p>
          </p:txBody>
        </p:sp>
      </p:grpSp>
      <p:sp>
        <p:nvSpPr>
          <p:cNvPr id="60418" name="Rectangle 2"/>
          <p:cNvSpPr>
            <a:spLocks noChangeArrowheads="1"/>
          </p:cNvSpPr>
          <p:nvPr/>
        </p:nvSpPr>
        <p:spPr bwMode="auto">
          <a:xfrm>
            <a:off x="53340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60419" name="Rectangle 3"/>
          <p:cNvSpPr>
            <a:spLocks noChangeArrowheads="1"/>
          </p:cNvSpPr>
          <p:nvPr/>
        </p:nvSpPr>
        <p:spPr bwMode="auto">
          <a:xfrm>
            <a:off x="533400" y="27527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0422" name="Rectangle 6"/>
          <p:cNvSpPr>
            <a:spLocks noChangeArrowheads="1"/>
          </p:cNvSpPr>
          <p:nvPr/>
        </p:nvSpPr>
        <p:spPr bwMode="auto">
          <a:xfrm>
            <a:off x="533400" y="2600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0425" name="Rectangle 9"/>
          <p:cNvSpPr>
            <a:spLocks noChangeArrowheads="1"/>
          </p:cNvSpPr>
          <p:nvPr/>
        </p:nvSpPr>
        <p:spPr bwMode="auto">
          <a:xfrm>
            <a:off x="533400" y="2600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pSp>
        <p:nvGrpSpPr>
          <p:cNvPr id="4" name="Group 5"/>
          <p:cNvGrpSpPr/>
          <p:nvPr/>
        </p:nvGrpSpPr>
        <p:grpSpPr>
          <a:xfrm flipH="1">
            <a:off x="1828800" y="1295400"/>
            <a:ext cx="3200400" cy="1447800"/>
            <a:chOff x="5943600" y="4246169"/>
            <a:chExt cx="2590800" cy="1447800"/>
          </a:xfrm>
        </p:grpSpPr>
        <p:sp>
          <p:nvSpPr>
            <p:cNvPr id="23" name="Cloud Callout 22"/>
            <p:cNvSpPr/>
            <p:nvPr/>
          </p:nvSpPr>
          <p:spPr>
            <a:xfrm flipH="1">
              <a:off x="5943600" y="4246169"/>
              <a:ext cx="2590800" cy="1447800"/>
            </a:xfrm>
            <a:prstGeom prst="cloudCallou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p:cNvSpPr txBox="1"/>
            <p:nvPr/>
          </p:nvSpPr>
          <p:spPr>
            <a:xfrm flipH="1">
              <a:off x="6077857" y="4322369"/>
              <a:ext cx="2209800" cy="1200329"/>
            </a:xfrm>
            <a:prstGeom prst="rect">
              <a:avLst/>
            </a:prstGeom>
            <a:noFill/>
          </p:spPr>
          <p:txBody>
            <a:bodyPr wrap="square" rtlCol="0">
              <a:spAutoFit/>
            </a:bodyPr>
            <a:lstStyle/>
            <a:p>
              <a:pPr algn="ctr"/>
              <a:r>
                <a:rPr lang="en-US" sz="2400" dirty="0" smtClean="0">
                  <a:latin typeface="Times New Roman" pitchFamily="18" charset="0"/>
                  <a:cs typeface="Times New Roman" pitchFamily="18" charset="0"/>
                </a:rPr>
                <a:t>We must use multiplication to move us out!</a:t>
              </a:r>
              <a:endParaRPr lang="en-US" sz="2400" dirty="0">
                <a:latin typeface="Times New Roman" pitchFamily="18" charset="0"/>
                <a:cs typeface="Times New Roman" pitchFamily="18" charset="0"/>
              </a:endParaRPr>
            </a:p>
          </p:txBody>
        </p:sp>
      </p:grpSp>
      <p:sp>
        <p:nvSpPr>
          <p:cNvPr id="69634"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69633" name="Picture 1"/>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1495425" y="4724400"/>
            <a:ext cx="771525" cy="2333625"/>
          </a:xfrm>
          <a:prstGeom prst="rect">
            <a:avLst/>
          </a:prstGeom>
          <a:noFill/>
        </p:spPr>
      </p:pic>
      <p:sp>
        <p:nvSpPr>
          <p:cNvPr id="69635" name="Rectangle 3"/>
          <p:cNvSpPr>
            <a:spLocks noChangeArrowheads="1"/>
          </p:cNvSpPr>
          <p:nvPr/>
        </p:nvSpPr>
        <p:spPr bwMode="auto">
          <a:xfrm>
            <a:off x="0" y="27908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9637"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69636" name="Picture 4"/>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2517775" y="4724400"/>
            <a:ext cx="1362075" cy="2495550"/>
          </a:xfrm>
          <a:prstGeom prst="rect">
            <a:avLst/>
          </a:prstGeom>
          <a:noFill/>
        </p:spPr>
      </p:pic>
      <p:sp>
        <p:nvSpPr>
          <p:cNvPr id="69638" name="Rectangle 6"/>
          <p:cNvSpPr>
            <a:spLocks noChangeArrowheads="1"/>
          </p:cNvSpPr>
          <p:nvPr/>
        </p:nvSpPr>
        <p:spPr bwMode="auto">
          <a:xfrm>
            <a:off x="0" y="2952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9640"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69639" name="Picture 7"/>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4130675" y="4724400"/>
            <a:ext cx="1771650" cy="2495550"/>
          </a:xfrm>
          <a:prstGeom prst="rect">
            <a:avLst/>
          </a:prstGeom>
          <a:noFill/>
        </p:spPr>
      </p:pic>
      <p:sp>
        <p:nvSpPr>
          <p:cNvPr id="69641" name="Rectangle 9"/>
          <p:cNvSpPr>
            <a:spLocks noChangeArrowheads="1"/>
          </p:cNvSpPr>
          <p:nvPr/>
        </p:nvSpPr>
        <p:spPr bwMode="auto">
          <a:xfrm>
            <a:off x="0" y="2952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9643"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69642" name="Picture 10"/>
          <p:cNvPicPr>
            <a:picLocks noChangeAspect="1" noChangeArrowheads="1"/>
          </p:cNvPicPr>
          <p:nvPr/>
        </p:nvPicPr>
        <p:blipFill>
          <a:blip r:embed="rId8" cstate="print">
            <a:clrChange>
              <a:clrFrom>
                <a:srgbClr val="FFFFFF"/>
              </a:clrFrom>
              <a:clrTo>
                <a:srgbClr val="FFFFFF">
                  <a:alpha val="0"/>
                </a:srgbClr>
              </a:clrTo>
            </a:clrChange>
          </a:blip>
          <a:srcRect/>
          <a:stretch>
            <a:fillRect/>
          </a:stretch>
        </p:blipFill>
        <p:spPr bwMode="auto">
          <a:xfrm>
            <a:off x="6153150" y="4724400"/>
            <a:ext cx="1771650" cy="2343150"/>
          </a:xfrm>
          <a:prstGeom prst="rect">
            <a:avLst/>
          </a:prstGeom>
          <a:noFill/>
        </p:spPr>
      </p:pic>
      <p:sp>
        <p:nvSpPr>
          <p:cNvPr id="69644" name="Rectangle 12"/>
          <p:cNvSpPr>
            <a:spLocks noChangeArrowheads="1"/>
          </p:cNvSpPr>
          <p:nvPr/>
        </p:nvSpPr>
        <p:spPr bwMode="auto">
          <a:xfrm>
            <a:off x="0" y="28003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2" name="Oval 41"/>
          <p:cNvSpPr/>
          <p:nvPr/>
        </p:nvSpPr>
        <p:spPr>
          <a:xfrm>
            <a:off x="6400800" y="4572000"/>
            <a:ext cx="1905000" cy="1981200"/>
          </a:xfrm>
          <a:prstGeom prst="ellipse">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69633"/>
                                        </p:tgtEl>
                                        <p:attrNameLst>
                                          <p:attrName>style.visibility</p:attrName>
                                        </p:attrNameLst>
                                      </p:cBhvr>
                                      <p:to>
                                        <p:strVal val="visible"/>
                                      </p:to>
                                    </p:set>
                                    <p:animEffect transition="in" filter="wipe(down)">
                                      <p:cBhvr>
                                        <p:cTn id="7" dur="500"/>
                                        <p:tgtEl>
                                          <p:spTgt spid="69633"/>
                                        </p:tgtEl>
                                      </p:cBhvr>
                                    </p:animEffect>
                                  </p:childTnLst>
                                </p:cTn>
                              </p:par>
                              <p:par>
                                <p:cTn id="8" presetID="10" presetClass="exit" presetSubtype="0" fill="hold" nodeType="withEffect">
                                  <p:stCondLst>
                                    <p:cond delay="0"/>
                                  </p:stCondLst>
                                  <p:childTnLst>
                                    <p:animEffect transition="out" filter="fade">
                                      <p:cBhvr>
                                        <p:cTn id="9" dur="2000"/>
                                        <p:tgtEl>
                                          <p:spTgt spid="2"/>
                                        </p:tgtEl>
                                      </p:cBhvr>
                                    </p:animEffect>
                                    <p:set>
                                      <p:cBhvr>
                                        <p:cTn id="10" dur="1" fill="hold">
                                          <p:stCondLst>
                                            <p:cond delay="1999"/>
                                          </p:stCondLst>
                                        </p:cTn>
                                        <p:tgtEl>
                                          <p:spTgt spid="2"/>
                                        </p:tgtEl>
                                        <p:attrNameLst>
                                          <p:attrName>style.visibility</p:attrName>
                                        </p:attrNameLst>
                                      </p:cBhvr>
                                      <p:to>
                                        <p:strVal val="hidden"/>
                                      </p:to>
                                    </p:set>
                                  </p:childTnLst>
                                </p:cTn>
                              </p:par>
                            </p:childTnLst>
                          </p:cTn>
                        </p:par>
                        <p:par>
                          <p:cTn id="11" fill="hold">
                            <p:stCondLst>
                              <p:cond delay="2000"/>
                            </p:stCondLst>
                            <p:childTnLst>
                              <p:par>
                                <p:cTn id="12" presetID="22" presetClass="entr" presetSubtype="4" fill="hold" nodeType="after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down)">
                                      <p:cBhvr>
                                        <p:cTn id="14" dur="500"/>
                                        <p:tgtEl>
                                          <p:spTgt spid="4"/>
                                        </p:tgtEl>
                                      </p:cBhvr>
                                    </p:animEffect>
                                  </p:childTnLst>
                                </p:cTn>
                              </p:par>
                              <p:par>
                                <p:cTn id="15" presetID="22" presetClass="entr" presetSubtype="4" fill="hold" nodeType="withEffect">
                                  <p:stCondLst>
                                    <p:cond delay="0"/>
                                  </p:stCondLst>
                                  <p:childTnLst>
                                    <p:set>
                                      <p:cBhvr>
                                        <p:cTn id="16" dur="1" fill="hold">
                                          <p:stCondLst>
                                            <p:cond delay="0"/>
                                          </p:stCondLst>
                                        </p:cTn>
                                        <p:tgtEl>
                                          <p:spTgt spid="69636"/>
                                        </p:tgtEl>
                                        <p:attrNameLst>
                                          <p:attrName>style.visibility</p:attrName>
                                        </p:attrNameLst>
                                      </p:cBhvr>
                                      <p:to>
                                        <p:strVal val="visible"/>
                                      </p:to>
                                    </p:set>
                                    <p:animEffect transition="in" filter="wipe(down)">
                                      <p:cBhvr>
                                        <p:cTn id="17" dur="500"/>
                                        <p:tgtEl>
                                          <p:spTgt spid="6963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69639"/>
                                        </p:tgtEl>
                                        <p:attrNameLst>
                                          <p:attrName>style.visibility</p:attrName>
                                        </p:attrNameLst>
                                      </p:cBhvr>
                                      <p:to>
                                        <p:strVal val="visible"/>
                                      </p:to>
                                    </p:set>
                                    <p:animEffect transition="in" filter="wipe(down)">
                                      <p:cBhvr>
                                        <p:cTn id="22" dur="500"/>
                                        <p:tgtEl>
                                          <p:spTgt spid="69639"/>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69642"/>
                                        </p:tgtEl>
                                        <p:attrNameLst>
                                          <p:attrName>style.visibility</p:attrName>
                                        </p:attrNameLst>
                                      </p:cBhvr>
                                      <p:to>
                                        <p:strVal val="visible"/>
                                      </p:to>
                                    </p:set>
                                    <p:animEffect transition="in" filter="wipe(down)">
                                      <p:cBhvr>
                                        <p:cTn id="27" dur="500"/>
                                        <p:tgtEl>
                                          <p:spTgt spid="69642"/>
                                        </p:tgtEl>
                                      </p:cBhvr>
                                    </p:animEffect>
                                  </p:childTnLst>
                                </p:cTn>
                              </p:par>
                              <p:par>
                                <p:cTn id="28" presetID="10" presetClass="exit" presetSubtype="0" fill="hold" nodeType="withEffect">
                                  <p:stCondLst>
                                    <p:cond delay="0"/>
                                  </p:stCondLst>
                                  <p:childTnLst>
                                    <p:animEffect transition="out" filter="fade">
                                      <p:cBhvr>
                                        <p:cTn id="29" dur="2000"/>
                                        <p:tgtEl>
                                          <p:spTgt spid="4"/>
                                        </p:tgtEl>
                                      </p:cBhvr>
                                    </p:animEffect>
                                    <p:set>
                                      <p:cBhvr>
                                        <p:cTn id="30" dur="1" fill="hold">
                                          <p:stCondLst>
                                            <p:cond delay="1999"/>
                                          </p:stCondLst>
                                        </p:cTn>
                                        <p:tgtEl>
                                          <p:spTgt spid="4"/>
                                        </p:tgtEl>
                                        <p:attrNameLst>
                                          <p:attrName>style.visibility</p:attrName>
                                        </p:attrNameLst>
                                      </p:cBhvr>
                                      <p:to>
                                        <p:strVal val="hidden"/>
                                      </p:to>
                                    </p:set>
                                  </p:childTnLst>
                                </p:cTn>
                              </p:par>
                            </p:childTnLst>
                          </p:cTn>
                        </p:par>
                        <p:par>
                          <p:cTn id="31" fill="hold">
                            <p:stCondLst>
                              <p:cond delay="2000"/>
                            </p:stCondLst>
                            <p:childTnLst>
                              <p:par>
                                <p:cTn id="32" presetID="22" presetClass="entr" presetSubtype="4" fill="hold" nodeType="afterEffect">
                                  <p:stCondLst>
                                    <p:cond delay="0"/>
                                  </p:stCondLst>
                                  <p:childTnLst>
                                    <p:set>
                                      <p:cBhvr>
                                        <p:cTn id="33" dur="1" fill="hold">
                                          <p:stCondLst>
                                            <p:cond delay="0"/>
                                          </p:stCondLst>
                                        </p:cTn>
                                        <p:tgtEl>
                                          <p:spTgt spid="3"/>
                                        </p:tgtEl>
                                        <p:attrNameLst>
                                          <p:attrName>style.visibility</p:attrName>
                                        </p:attrNameLst>
                                      </p:cBhvr>
                                      <p:to>
                                        <p:strVal val="visible"/>
                                      </p:to>
                                    </p:set>
                                    <p:animEffect transition="in" filter="wipe(down)">
                                      <p:cBhvr>
                                        <p:cTn id="34" dur="500"/>
                                        <p:tgtEl>
                                          <p:spTgt spid="3"/>
                                        </p:tgtEl>
                                      </p:cBhvr>
                                    </p:animEffect>
                                  </p:childTnLst>
                                </p:cTn>
                              </p:par>
                              <p:par>
                                <p:cTn id="35" presetID="21" presetClass="entr" presetSubtype="4" fill="hold" grpId="0" nodeType="withEffect">
                                  <p:stCondLst>
                                    <p:cond delay="0"/>
                                  </p:stCondLst>
                                  <p:childTnLst>
                                    <p:set>
                                      <p:cBhvr>
                                        <p:cTn id="36" dur="1" fill="hold">
                                          <p:stCondLst>
                                            <p:cond delay="0"/>
                                          </p:stCondLst>
                                        </p:cTn>
                                        <p:tgtEl>
                                          <p:spTgt spid="42"/>
                                        </p:tgtEl>
                                        <p:attrNameLst>
                                          <p:attrName>style.visibility</p:attrName>
                                        </p:attrNameLst>
                                      </p:cBhvr>
                                      <p:to>
                                        <p:strVal val="visible"/>
                                      </p:to>
                                    </p:set>
                                    <p:animEffect transition="in" filter="wheel(4)">
                                      <p:cBhvr>
                                        <p:cTn id="37" dur="20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372" name="Picture 4" descr="http://education-portal.com/cimages/multimages/16/Radical_Square_Root.png"/>
          <p:cNvPicPr>
            <a:picLocks noChangeAspect="1" noChangeArrowheads="1"/>
          </p:cNvPicPr>
          <p:nvPr/>
        </p:nvPicPr>
        <p:blipFill>
          <a:blip r:embed="rId2" cstate="print"/>
          <a:srcRect/>
          <a:stretch>
            <a:fillRect/>
          </a:stretch>
        </p:blipFill>
        <p:spPr bwMode="auto">
          <a:xfrm>
            <a:off x="685800" y="2590800"/>
            <a:ext cx="1752600" cy="1752602"/>
          </a:xfrm>
          <a:prstGeom prst="rect">
            <a:avLst/>
          </a:prstGeom>
          <a:noFill/>
        </p:spPr>
      </p:pic>
      <p:pic>
        <p:nvPicPr>
          <p:cNvPr id="49154" name="Picture 2" descr="C:\Users\Jennifer\AppData\Local\Microsoft\Windows\Temporary Internet Files\Content.IE5\1OPQ1093\MC900326092[1].wmf"/>
          <p:cNvPicPr>
            <a:picLocks noChangeAspect="1" noChangeArrowheads="1"/>
          </p:cNvPicPr>
          <p:nvPr/>
        </p:nvPicPr>
        <p:blipFill>
          <a:blip r:embed="rId3" cstate="print"/>
          <a:srcRect/>
          <a:stretch>
            <a:fillRect/>
          </a:stretch>
        </p:blipFill>
        <p:spPr bwMode="auto">
          <a:xfrm>
            <a:off x="1295400" y="2971800"/>
            <a:ext cx="1242365" cy="1322815"/>
          </a:xfrm>
          <a:prstGeom prst="rect">
            <a:avLst/>
          </a:prstGeom>
          <a:noFill/>
        </p:spPr>
      </p:pic>
      <p:pic>
        <p:nvPicPr>
          <p:cNvPr id="8" name="Picture 3" descr="C:\Users\Jennifer\AppData\Local\Microsoft\Windows\Temporary Internet Files\Content.IE5\1OPQ1093\MC900339964[1].wmf"/>
          <p:cNvPicPr>
            <a:picLocks noChangeAspect="1" noChangeArrowheads="1"/>
          </p:cNvPicPr>
          <p:nvPr/>
        </p:nvPicPr>
        <p:blipFill>
          <a:blip r:embed="rId4" cstate="print"/>
          <a:srcRect/>
          <a:stretch>
            <a:fillRect/>
          </a:stretch>
        </p:blipFill>
        <p:spPr bwMode="auto">
          <a:xfrm>
            <a:off x="5715000" y="2971800"/>
            <a:ext cx="609600" cy="1019827"/>
          </a:xfrm>
          <a:prstGeom prst="rect">
            <a:avLst/>
          </a:prstGeom>
          <a:noFill/>
        </p:spPr>
      </p:pic>
      <p:grpSp>
        <p:nvGrpSpPr>
          <p:cNvPr id="3" name="Group 5"/>
          <p:cNvGrpSpPr/>
          <p:nvPr/>
        </p:nvGrpSpPr>
        <p:grpSpPr>
          <a:xfrm flipH="1">
            <a:off x="1752600" y="609600"/>
            <a:ext cx="2971800" cy="1905000"/>
            <a:chOff x="5562600" y="4246169"/>
            <a:chExt cx="2971800" cy="1905000"/>
          </a:xfrm>
        </p:grpSpPr>
        <p:sp>
          <p:nvSpPr>
            <p:cNvPr id="10" name="Cloud Callout 9"/>
            <p:cNvSpPr/>
            <p:nvPr/>
          </p:nvSpPr>
          <p:spPr>
            <a:xfrm flipH="1">
              <a:off x="5562600" y="4246169"/>
              <a:ext cx="2971800" cy="1905000"/>
            </a:xfrm>
            <a:prstGeom prst="cloudCallou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flipH="1">
              <a:off x="5791200" y="4627169"/>
              <a:ext cx="2514600" cy="830997"/>
            </a:xfrm>
            <a:prstGeom prst="rect">
              <a:avLst/>
            </a:prstGeom>
            <a:noFill/>
          </p:spPr>
          <p:txBody>
            <a:bodyPr wrap="square" rtlCol="0">
              <a:spAutoFit/>
            </a:bodyPr>
            <a:lstStyle/>
            <a:p>
              <a:pPr algn="ctr"/>
              <a:r>
                <a:rPr lang="en-US" sz="2400" dirty="0" smtClean="0">
                  <a:latin typeface="Times New Roman" pitchFamily="18" charset="0"/>
                  <a:cs typeface="Times New Roman" pitchFamily="18" charset="0"/>
                </a:rPr>
                <a:t>Let’s try another example.</a:t>
              </a:r>
              <a:endParaRPr lang="en-US" sz="2400" dirty="0">
                <a:latin typeface="Times New Roman" pitchFamily="18" charset="0"/>
                <a:cs typeface="Times New Roman" pitchFamily="18" charset="0"/>
              </a:endParaRPr>
            </a:p>
          </p:txBody>
        </p:sp>
      </p:grpSp>
      <p:sp>
        <p:nvSpPr>
          <p:cNvPr id="60419" name="Rectangle 3"/>
          <p:cNvSpPr>
            <a:spLocks noChangeArrowheads="1"/>
          </p:cNvSpPr>
          <p:nvPr/>
        </p:nvSpPr>
        <p:spPr bwMode="auto">
          <a:xfrm>
            <a:off x="533400" y="25241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0422" name="Rectangle 6"/>
          <p:cNvSpPr>
            <a:spLocks noChangeArrowheads="1"/>
          </p:cNvSpPr>
          <p:nvPr/>
        </p:nvSpPr>
        <p:spPr bwMode="auto">
          <a:xfrm>
            <a:off x="533400" y="23717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0425" name="Rectangle 9"/>
          <p:cNvSpPr>
            <a:spLocks noChangeArrowheads="1"/>
          </p:cNvSpPr>
          <p:nvPr/>
        </p:nvSpPr>
        <p:spPr bwMode="auto">
          <a:xfrm>
            <a:off x="533400" y="23717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9634" name="Rectangle 2"/>
          <p:cNvSpPr>
            <a:spLocks noChangeArrowheads="1"/>
          </p:cNvSpPr>
          <p:nvPr/>
        </p:nvSpPr>
        <p:spPr bwMode="auto">
          <a:xfrm>
            <a:off x="0" y="-2286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69635" name="Rectangle 3"/>
          <p:cNvSpPr>
            <a:spLocks noChangeArrowheads="1"/>
          </p:cNvSpPr>
          <p:nvPr/>
        </p:nvSpPr>
        <p:spPr bwMode="auto">
          <a:xfrm>
            <a:off x="0" y="25622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9637" name="Rectangle 5"/>
          <p:cNvSpPr>
            <a:spLocks noChangeArrowheads="1"/>
          </p:cNvSpPr>
          <p:nvPr/>
        </p:nvSpPr>
        <p:spPr bwMode="auto">
          <a:xfrm>
            <a:off x="0" y="-2286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69638" name="Rectangle 6"/>
          <p:cNvSpPr>
            <a:spLocks noChangeArrowheads="1"/>
          </p:cNvSpPr>
          <p:nvPr/>
        </p:nvSpPr>
        <p:spPr bwMode="auto">
          <a:xfrm>
            <a:off x="0" y="27241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9640" name="Rectangle 8"/>
          <p:cNvSpPr>
            <a:spLocks noChangeArrowheads="1"/>
          </p:cNvSpPr>
          <p:nvPr/>
        </p:nvSpPr>
        <p:spPr bwMode="auto">
          <a:xfrm>
            <a:off x="0" y="-2286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69641" name="Rectangle 9"/>
          <p:cNvSpPr>
            <a:spLocks noChangeArrowheads="1"/>
          </p:cNvSpPr>
          <p:nvPr/>
        </p:nvSpPr>
        <p:spPr bwMode="auto">
          <a:xfrm>
            <a:off x="0" y="27241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9643" name="Rectangle 11"/>
          <p:cNvSpPr>
            <a:spLocks noChangeArrowheads="1"/>
          </p:cNvSpPr>
          <p:nvPr/>
        </p:nvSpPr>
        <p:spPr bwMode="auto">
          <a:xfrm>
            <a:off x="0" y="-2286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69644" name="Rectangle 12"/>
          <p:cNvSpPr>
            <a:spLocks noChangeArrowheads="1"/>
          </p:cNvSpPr>
          <p:nvPr/>
        </p:nvSpPr>
        <p:spPr bwMode="auto">
          <a:xfrm>
            <a:off x="0" y="2571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1682" name="Rectangle 2"/>
          <p:cNvSpPr>
            <a:spLocks noChangeArrowheads="1"/>
          </p:cNvSpPr>
          <p:nvPr/>
        </p:nvSpPr>
        <p:spPr bwMode="auto">
          <a:xfrm>
            <a:off x="0" y="-2286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71681" name="Picture 1"/>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1123950" y="4914900"/>
            <a:ext cx="352425" cy="2171700"/>
          </a:xfrm>
          <a:prstGeom prst="rect">
            <a:avLst/>
          </a:prstGeom>
          <a:noFill/>
        </p:spPr>
      </p:pic>
      <p:sp>
        <p:nvSpPr>
          <p:cNvPr id="71683" name="Rectangle 3"/>
          <p:cNvSpPr>
            <a:spLocks noChangeArrowheads="1"/>
          </p:cNvSpPr>
          <p:nvPr/>
        </p:nvSpPr>
        <p:spPr bwMode="auto">
          <a:xfrm>
            <a:off x="0" y="2400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1685" name="Rectangle 5"/>
          <p:cNvSpPr>
            <a:spLocks noChangeArrowheads="1"/>
          </p:cNvSpPr>
          <p:nvPr/>
        </p:nvSpPr>
        <p:spPr bwMode="auto">
          <a:xfrm>
            <a:off x="0" y="-2286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71684" name="Picture 4"/>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1766887" y="4919663"/>
            <a:ext cx="819150" cy="2162175"/>
          </a:xfrm>
          <a:prstGeom prst="rect">
            <a:avLst/>
          </a:prstGeom>
          <a:noFill/>
        </p:spPr>
      </p:pic>
      <p:sp>
        <p:nvSpPr>
          <p:cNvPr id="71686" name="Rectangle 6"/>
          <p:cNvSpPr>
            <a:spLocks noChangeArrowheads="1"/>
          </p:cNvSpPr>
          <p:nvPr/>
        </p:nvSpPr>
        <p:spPr bwMode="auto">
          <a:xfrm>
            <a:off x="0" y="23907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1688" name="Rectangle 8"/>
          <p:cNvSpPr>
            <a:spLocks noChangeArrowheads="1"/>
          </p:cNvSpPr>
          <p:nvPr/>
        </p:nvSpPr>
        <p:spPr bwMode="auto">
          <a:xfrm>
            <a:off x="0" y="-2286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71687" name="Picture 7"/>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2876549" y="4914900"/>
            <a:ext cx="1219200" cy="2171700"/>
          </a:xfrm>
          <a:prstGeom prst="rect">
            <a:avLst/>
          </a:prstGeom>
          <a:noFill/>
        </p:spPr>
      </p:pic>
      <p:sp>
        <p:nvSpPr>
          <p:cNvPr id="71689" name="Rectangle 9"/>
          <p:cNvSpPr>
            <a:spLocks noChangeArrowheads="1"/>
          </p:cNvSpPr>
          <p:nvPr/>
        </p:nvSpPr>
        <p:spPr bwMode="auto">
          <a:xfrm>
            <a:off x="0" y="2400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1691" name="Rectangle 11"/>
          <p:cNvSpPr>
            <a:spLocks noChangeArrowheads="1"/>
          </p:cNvSpPr>
          <p:nvPr/>
        </p:nvSpPr>
        <p:spPr bwMode="auto">
          <a:xfrm>
            <a:off x="0" y="-2286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71690" name="Picture 10"/>
          <p:cNvPicPr>
            <a:picLocks noChangeAspect="1" noChangeArrowheads="1"/>
          </p:cNvPicPr>
          <p:nvPr/>
        </p:nvPicPr>
        <p:blipFill>
          <a:blip r:embed="rId8" cstate="print">
            <a:clrChange>
              <a:clrFrom>
                <a:srgbClr val="FFFFFF"/>
              </a:clrFrom>
              <a:clrTo>
                <a:srgbClr val="FFFFFF">
                  <a:alpha val="0"/>
                </a:srgbClr>
              </a:clrTo>
            </a:clrChange>
          </a:blip>
          <a:srcRect/>
          <a:stretch>
            <a:fillRect/>
          </a:stretch>
        </p:blipFill>
        <p:spPr bwMode="auto">
          <a:xfrm>
            <a:off x="4386262" y="4914900"/>
            <a:ext cx="1476375" cy="2171700"/>
          </a:xfrm>
          <a:prstGeom prst="rect">
            <a:avLst/>
          </a:prstGeom>
          <a:noFill/>
        </p:spPr>
      </p:pic>
      <p:sp>
        <p:nvSpPr>
          <p:cNvPr id="71692" name="Rectangle 12"/>
          <p:cNvSpPr>
            <a:spLocks noChangeArrowheads="1"/>
          </p:cNvSpPr>
          <p:nvPr/>
        </p:nvSpPr>
        <p:spPr bwMode="auto">
          <a:xfrm>
            <a:off x="0" y="2400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1694" name="Rectangle 14"/>
          <p:cNvSpPr>
            <a:spLocks noChangeArrowheads="1"/>
          </p:cNvSpPr>
          <p:nvPr/>
        </p:nvSpPr>
        <p:spPr bwMode="auto">
          <a:xfrm>
            <a:off x="0" y="-2286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71693" name="Picture 13"/>
          <p:cNvPicPr>
            <a:picLocks noChangeAspect="1" noChangeArrowheads="1"/>
          </p:cNvPicPr>
          <p:nvPr/>
        </p:nvPicPr>
        <p:blipFill>
          <a:blip r:embed="rId9" cstate="print">
            <a:clrChange>
              <a:clrFrom>
                <a:srgbClr val="FFFFFF"/>
              </a:clrFrom>
              <a:clrTo>
                <a:srgbClr val="FFFFFF">
                  <a:alpha val="0"/>
                </a:srgbClr>
              </a:clrTo>
            </a:clrChange>
          </a:blip>
          <a:srcRect/>
          <a:stretch>
            <a:fillRect/>
          </a:stretch>
        </p:blipFill>
        <p:spPr bwMode="auto">
          <a:xfrm>
            <a:off x="6153150" y="5257800"/>
            <a:ext cx="1695450" cy="1485900"/>
          </a:xfrm>
          <a:prstGeom prst="rect">
            <a:avLst/>
          </a:prstGeom>
          <a:noFill/>
        </p:spPr>
      </p:pic>
      <p:sp>
        <p:nvSpPr>
          <p:cNvPr id="71695" name="Rectangle 15"/>
          <p:cNvSpPr>
            <a:spLocks noChangeArrowheads="1"/>
          </p:cNvSpPr>
          <p:nvPr/>
        </p:nvSpPr>
        <p:spPr bwMode="auto">
          <a:xfrm>
            <a:off x="0" y="17145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5" name="Oval 44"/>
          <p:cNvSpPr/>
          <p:nvPr/>
        </p:nvSpPr>
        <p:spPr>
          <a:xfrm>
            <a:off x="6629400" y="5181600"/>
            <a:ext cx="1447800" cy="990600"/>
          </a:xfrm>
          <a:prstGeom prst="ellipse">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71681"/>
                                        </p:tgtEl>
                                        <p:attrNameLst>
                                          <p:attrName>style.visibility</p:attrName>
                                        </p:attrNameLst>
                                      </p:cBhvr>
                                      <p:to>
                                        <p:strVal val="visible"/>
                                      </p:to>
                                    </p:set>
                                    <p:animEffect transition="in" filter="wipe(down)">
                                      <p:cBhvr>
                                        <p:cTn id="11" dur="500"/>
                                        <p:tgtEl>
                                          <p:spTgt spid="71681"/>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nodeType="clickEffect">
                                  <p:stCondLst>
                                    <p:cond delay="0"/>
                                  </p:stCondLst>
                                  <p:childTnLst>
                                    <p:set>
                                      <p:cBhvr>
                                        <p:cTn id="15" dur="1" fill="hold">
                                          <p:stCondLst>
                                            <p:cond delay="0"/>
                                          </p:stCondLst>
                                        </p:cTn>
                                        <p:tgtEl>
                                          <p:spTgt spid="71684"/>
                                        </p:tgtEl>
                                        <p:attrNameLst>
                                          <p:attrName>style.visibility</p:attrName>
                                        </p:attrNameLst>
                                      </p:cBhvr>
                                      <p:to>
                                        <p:strVal val="visible"/>
                                      </p:to>
                                    </p:set>
                                    <p:animEffect transition="in" filter="wipe(down)">
                                      <p:cBhvr>
                                        <p:cTn id="16" dur="500"/>
                                        <p:tgtEl>
                                          <p:spTgt spid="71684"/>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nodeType="clickEffect">
                                  <p:stCondLst>
                                    <p:cond delay="0"/>
                                  </p:stCondLst>
                                  <p:childTnLst>
                                    <p:set>
                                      <p:cBhvr>
                                        <p:cTn id="20" dur="1" fill="hold">
                                          <p:stCondLst>
                                            <p:cond delay="0"/>
                                          </p:stCondLst>
                                        </p:cTn>
                                        <p:tgtEl>
                                          <p:spTgt spid="71687"/>
                                        </p:tgtEl>
                                        <p:attrNameLst>
                                          <p:attrName>style.visibility</p:attrName>
                                        </p:attrNameLst>
                                      </p:cBhvr>
                                      <p:to>
                                        <p:strVal val="visible"/>
                                      </p:to>
                                    </p:set>
                                    <p:animEffect transition="in" filter="wipe(down)">
                                      <p:cBhvr>
                                        <p:cTn id="21" dur="500"/>
                                        <p:tgtEl>
                                          <p:spTgt spid="71687"/>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nodeType="clickEffect">
                                  <p:stCondLst>
                                    <p:cond delay="0"/>
                                  </p:stCondLst>
                                  <p:childTnLst>
                                    <p:set>
                                      <p:cBhvr>
                                        <p:cTn id="25" dur="1" fill="hold">
                                          <p:stCondLst>
                                            <p:cond delay="0"/>
                                          </p:stCondLst>
                                        </p:cTn>
                                        <p:tgtEl>
                                          <p:spTgt spid="71690"/>
                                        </p:tgtEl>
                                        <p:attrNameLst>
                                          <p:attrName>style.visibility</p:attrName>
                                        </p:attrNameLst>
                                      </p:cBhvr>
                                      <p:to>
                                        <p:strVal val="visible"/>
                                      </p:to>
                                    </p:set>
                                    <p:animEffect transition="in" filter="wipe(down)">
                                      <p:cBhvr>
                                        <p:cTn id="26" dur="500"/>
                                        <p:tgtEl>
                                          <p:spTgt spid="71690"/>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nodeType="clickEffect">
                                  <p:stCondLst>
                                    <p:cond delay="0"/>
                                  </p:stCondLst>
                                  <p:childTnLst>
                                    <p:set>
                                      <p:cBhvr>
                                        <p:cTn id="30" dur="1" fill="hold">
                                          <p:stCondLst>
                                            <p:cond delay="0"/>
                                          </p:stCondLst>
                                        </p:cTn>
                                        <p:tgtEl>
                                          <p:spTgt spid="71693"/>
                                        </p:tgtEl>
                                        <p:attrNameLst>
                                          <p:attrName>style.visibility</p:attrName>
                                        </p:attrNameLst>
                                      </p:cBhvr>
                                      <p:to>
                                        <p:strVal val="visible"/>
                                      </p:to>
                                    </p:set>
                                    <p:animEffect transition="in" filter="wipe(down)">
                                      <p:cBhvr>
                                        <p:cTn id="31" dur="500"/>
                                        <p:tgtEl>
                                          <p:spTgt spid="71693"/>
                                        </p:tgtEl>
                                      </p:cBhvr>
                                    </p:animEffect>
                                  </p:childTnLst>
                                </p:cTn>
                              </p:par>
                            </p:childTnLst>
                          </p:cTn>
                        </p:par>
                        <p:par>
                          <p:cTn id="32" fill="hold">
                            <p:stCondLst>
                              <p:cond delay="500"/>
                            </p:stCondLst>
                            <p:childTnLst>
                              <p:par>
                                <p:cTn id="33" presetID="21" presetClass="entr" presetSubtype="4" fill="hold" grpId="0" nodeType="afterEffect">
                                  <p:stCondLst>
                                    <p:cond delay="0"/>
                                  </p:stCondLst>
                                  <p:childTnLst>
                                    <p:set>
                                      <p:cBhvr>
                                        <p:cTn id="34" dur="1" fill="hold">
                                          <p:stCondLst>
                                            <p:cond delay="0"/>
                                          </p:stCondLst>
                                        </p:cTn>
                                        <p:tgtEl>
                                          <p:spTgt spid="45"/>
                                        </p:tgtEl>
                                        <p:attrNameLst>
                                          <p:attrName>style.visibility</p:attrName>
                                        </p:attrNameLst>
                                      </p:cBhvr>
                                      <p:to>
                                        <p:strVal val="visible"/>
                                      </p:to>
                                    </p:set>
                                    <p:animEffect transition="in" filter="wheel(4)">
                                      <p:cBhvr>
                                        <p:cTn id="35" dur="20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372" name="Picture 4" descr="http://education-portal.com/cimages/multimages/16/Radical_Square_Root.png"/>
          <p:cNvPicPr>
            <a:picLocks noChangeAspect="1" noChangeArrowheads="1"/>
          </p:cNvPicPr>
          <p:nvPr/>
        </p:nvPicPr>
        <p:blipFill>
          <a:blip r:embed="rId2" cstate="print"/>
          <a:srcRect/>
          <a:stretch>
            <a:fillRect/>
          </a:stretch>
        </p:blipFill>
        <p:spPr bwMode="auto">
          <a:xfrm>
            <a:off x="990600" y="1828800"/>
            <a:ext cx="1752600" cy="1752602"/>
          </a:xfrm>
          <a:prstGeom prst="rect">
            <a:avLst/>
          </a:prstGeom>
          <a:noFill/>
        </p:spPr>
      </p:pic>
      <p:pic>
        <p:nvPicPr>
          <p:cNvPr id="49154" name="Picture 2" descr="C:\Users\Jennifer\AppData\Local\Microsoft\Windows\Temporary Internet Files\Content.IE5\1OPQ1093\MC900326092[1].wmf"/>
          <p:cNvPicPr>
            <a:picLocks noChangeAspect="1" noChangeArrowheads="1"/>
          </p:cNvPicPr>
          <p:nvPr/>
        </p:nvPicPr>
        <p:blipFill>
          <a:blip r:embed="rId3" cstate="print"/>
          <a:srcRect/>
          <a:stretch>
            <a:fillRect/>
          </a:stretch>
        </p:blipFill>
        <p:spPr bwMode="auto">
          <a:xfrm>
            <a:off x="1600200" y="2209800"/>
            <a:ext cx="1242365" cy="1322815"/>
          </a:xfrm>
          <a:prstGeom prst="rect">
            <a:avLst/>
          </a:prstGeom>
          <a:noFill/>
        </p:spPr>
      </p:pic>
      <p:pic>
        <p:nvPicPr>
          <p:cNvPr id="8" name="Picture 3" descr="C:\Users\Jennifer\AppData\Local\Microsoft\Windows\Temporary Internet Files\Content.IE5\1OPQ1093\MC900339964[1].wmf"/>
          <p:cNvPicPr>
            <a:picLocks noChangeAspect="1" noChangeArrowheads="1"/>
          </p:cNvPicPr>
          <p:nvPr/>
        </p:nvPicPr>
        <p:blipFill>
          <a:blip r:embed="rId4" cstate="print"/>
          <a:srcRect/>
          <a:stretch>
            <a:fillRect/>
          </a:stretch>
        </p:blipFill>
        <p:spPr bwMode="auto">
          <a:xfrm>
            <a:off x="6019800" y="2209800"/>
            <a:ext cx="609600" cy="1019827"/>
          </a:xfrm>
          <a:prstGeom prst="rect">
            <a:avLst/>
          </a:prstGeom>
          <a:noFill/>
        </p:spPr>
      </p:pic>
      <p:grpSp>
        <p:nvGrpSpPr>
          <p:cNvPr id="2" name="Group 5"/>
          <p:cNvGrpSpPr/>
          <p:nvPr/>
        </p:nvGrpSpPr>
        <p:grpSpPr>
          <a:xfrm flipH="1">
            <a:off x="2057400" y="228600"/>
            <a:ext cx="2514600" cy="1524000"/>
            <a:chOff x="6019800" y="4627169"/>
            <a:chExt cx="2514600" cy="1524000"/>
          </a:xfrm>
        </p:grpSpPr>
        <p:sp>
          <p:nvSpPr>
            <p:cNvPr id="10" name="Cloud Callout 9"/>
            <p:cNvSpPr/>
            <p:nvPr/>
          </p:nvSpPr>
          <p:spPr>
            <a:xfrm flipH="1">
              <a:off x="6019800" y="4627169"/>
              <a:ext cx="2514600" cy="1524000"/>
            </a:xfrm>
            <a:prstGeom prst="cloudCallou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flipH="1">
              <a:off x="6248400" y="5008169"/>
              <a:ext cx="1905000" cy="830997"/>
            </a:xfrm>
            <a:prstGeom prst="rect">
              <a:avLst/>
            </a:prstGeom>
            <a:noFill/>
          </p:spPr>
          <p:txBody>
            <a:bodyPr wrap="square" rtlCol="0">
              <a:spAutoFit/>
            </a:bodyPr>
            <a:lstStyle/>
            <a:p>
              <a:pPr algn="ctr"/>
              <a:r>
                <a:rPr lang="en-US" sz="2400" dirty="0" smtClean="0">
                  <a:latin typeface="Times New Roman" pitchFamily="18" charset="0"/>
                  <a:cs typeface="Times New Roman" pitchFamily="18" charset="0"/>
                </a:rPr>
                <a:t>Let’s try one more.</a:t>
              </a:r>
              <a:endParaRPr lang="en-US" sz="2400" dirty="0">
                <a:latin typeface="Times New Roman" pitchFamily="18" charset="0"/>
                <a:cs typeface="Times New Roman" pitchFamily="18" charset="0"/>
              </a:endParaRPr>
            </a:p>
          </p:txBody>
        </p:sp>
      </p:grpSp>
      <p:sp>
        <p:nvSpPr>
          <p:cNvPr id="60419" name="Rectangle 3"/>
          <p:cNvSpPr>
            <a:spLocks noChangeArrowheads="1"/>
          </p:cNvSpPr>
          <p:nvPr/>
        </p:nvSpPr>
        <p:spPr bwMode="auto">
          <a:xfrm>
            <a:off x="838200" y="17621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0422" name="Rectangle 6"/>
          <p:cNvSpPr>
            <a:spLocks noChangeArrowheads="1"/>
          </p:cNvSpPr>
          <p:nvPr/>
        </p:nvSpPr>
        <p:spPr bwMode="auto">
          <a:xfrm>
            <a:off x="838200" y="16097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0425" name="Rectangle 9"/>
          <p:cNvSpPr>
            <a:spLocks noChangeArrowheads="1"/>
          </p:cNvSpPr>
          <p:nvPr/>
        </p:nvSpPr>
        <p:spPr bwMode="auto">
          <a:xfrm>
            <a:off x="838200" y="16097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9634" name="Rectangle 2"/>
          <p:cNvSpPr>
            <a:spLocks noChangeArrowheads="1"/>
          </p:cNvSpPr>
          <p:nvPr/>
        </p:nvSpPr>
        <p:spPr bwMode="auto">
          <a:xfrm>
            <a:off x="304800" y="-9906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69635" name="Rectangle 3"/>
          <p:cNvSpPr>
            <a:spLocks noChangeArrowheads="1"/>
          </p:cNvSpPr>
          <p:nvPr/>
        </p:nvSpPr>
        <p:spPr bwMode="auto">
          <a:xfrm>
            <a:off x="304800" y="18002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9637" name="Rectangle 5"/>
          <p:cNvSpPr>
            <a:spLocks noChangeArrowheads="1"/>
          </p:cNvSpPr>
          <p:nvPr/>
        </p:nvSpPr>
        <p:spPr bwMode="auto">
          <a:xfrm>
            <a:off x="304800" y="-9906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69638" name="Rectangle 6"/>
          <p:cNvSpPr>
            <a:spLocks noChangeArrowheads="1"/>
          </p:cNvSpPr>
          <p:nvPr/>
        </p:nvSpPr>
        <p:spPr bwMode="auto">
          <a:xfrm>
            <a:off x="304800" y="19621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9640" name="Rectangle 8"/>
          <p:cNvSpPr>
            <a:spLocks noChangeArrowheads="1"/>
          </p:cNvSpPr>
          <p:nvPr/>
        </p:nvSpPr>
        <p:spPr bwMode="auto">
          <a:xfrm>
            <a:off x="304800" y="-9906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69641" name="Rectangle 9"/>
          <p:cNvSpPr>
            <a:spLocks noChangeArrowheads="1"/>
          </p:cNvSpPr>
          <p:nvPr/>
        </p:nvSpPr>
        <p:spPr bwMode="auto">
          <a:xfrm>
            <a:off x="304800" y="19621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9643" name="Rectangle 11"/>
          <p:cNvSpPr>
            <a:spLocks noChangeArrowheads="1"/>
          </p:cNvSpPr>
          <p:nvPr/>
        </p:nvSpPr>
        <p:spPr bwMode="auto">
          <a:xfrm>
            <a:off x="304800" y="-9906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69644" name="Rectangle 12"/>
          <p:cNvSpPr>
            <a:spLocks noChangeArrowheads="1"/>
          </p:cNvSpPr>
          <p:nvPr/>
        </p:nvSpPr>
        <p:spPr bwMode="auto">
          <a:xfrm>
            <a:off x="304800" y="1809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1682" name="Rectangle 2"/>
          <p:cNvSpPr>
            <a:spLocks noChangeArrowheads="1"/>
          </p:cNvSpPr>
          <p:nvPr/>
        </p:nvSpPr>
        <p:spPr bwMode="auto">
          <a:xfrm>
            <a:off x="304800" y="-9906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71683" name="Rectangle 3"/>
          <p:cNvSpPr>
            <a:spLocks noChangeArrowheads="1"/>
          </p:cNvSpPr>
          <p:nvPr/>
        </p:nvSpPr>
        <p:spPr bwMode="auto">
          <a:xfrm>
            <a:off x="304800" y="1638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1685" name="Rectangle 5"/>
          <p:cNvSpPr>
            <a:spLocks noChangeArrowheads="1"/>
          </p:cNvSpPr>
          <p:nvPr/>
        </p:nvSpPr>
        <p:spPr bwMode="auto">
          <a:xfrm>
            <a:off x="304800" y="-9906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71686" name="Rectangle 6"/>
          <p:cNvSpPr>
            <a:spLocks noChangeArrowheads="1"/>
          </p:cNvSpPr>
          <p:nvPr/>
        </p:nvSpPr>
        <p:spPr bwMode="auto">
          <a:xfrm>
            <a:off x="304800" y="16287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1688" name="Rectangle 8"/>
          <p:cNvSpPr>
            <a:spLocks noChangeArrowheads="1"/>
          </p:cNvSpPr>
          <p:nvPr/>
        </p:nvSpPr>
        <p:spPr bwMode="auto">
          <a:xfrm>
            <a:off x="304800" y="-9906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71689" name="Rectangle 9"/>
          <p:cNvSpPr>
            <a:spLocks noChangeArrowheads="1"/>
          </p:cNvSpPr>
          <p:nvPr/>
        </p:nvSpPr>
        <p:spPr bwMode="auto">
          <a:xfrm>
            <a:off x="304800" y="1638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1692" name="Rectangle 12"/>
          <p:cNvSpPr>
            <a:spLocks noChangeArrowheads="1"/>
          </p:cNvSpPr>
          <p:nvPr/>
        </p:nvSpPr>
        <p:spPr bwMode="auto">
          <a:xfrm>
            <a:off x="304800" y="1638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1695" name="Rectangle 15"/>
          <p:cNvSpPr>
            <a:spLocks noChangeArrowheads="1"/>
          </p:cNvSpPr>
          <p:nvPr/>
        </p:nvSpPr>
        <p:spPr bwMode="auto">
          <a:xfrm>
            <a:off x="304800" y="9525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2706" name="Rectangle 2"/>
          <p:cNvSpPr>
            <a:spLocks noChangeArrowheads="1"/>
          </p:cNvSpPr>
          <p:nvPr/>
        </p:nvSpPr>
        <p:spPr bwMode="auto">
          <a:xfrm>
            <a:off x="0" y="-3048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72705" name="Picture 1"/>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597672" y="3733800"/>
            <a:ext cx="1118044" cy="1828800"/>
          </a:xfrm>
          <a:prstGeom prst="rect">
            <a:avLst/>
          </a:prstGeom>
          <a:noFill/>
        </p:spPr>
      </p:pic>
      <p:sp>
        <p:nvSpPr>
          <p:cNvPr id="72707" name="Rectangle 3"/>
          <p:cNvSpPr>
            <a:spLocks noChangeArrowheads="1"/>
          </p:cNvSpPr>
          <p:nvPr/>
        </p:nvSpPr>
        <p:spPr bwMode="auto">
          <a:xfrm>
            <a:off x="0" y="23336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2709" name="Rectangle 5"/>
          <p:cNvSpPr>
            <a:spLocks noChangeArrowheads="1"/>
          </p:cNvSpPr>
          <p:nvPr/>
        </p:nvSpPr>
        <p:spPr bwMode="auto">
          <a:xfrm>
            <a:off x="0" y="-3048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72708" name="Picture 4"/>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2064408" y="3733800"/>
            <a:ext cx="1918372" cy="1828800"/>
          </a:xfrm>
          <a:prstGeom prst="rect">
            <a:avLst/>
          </a:prstGeom>
          <a:noFill/>
        </p:spPr>
      </p:pic>
      <p:sp>
        <p:nvSpPr>
          <p:cNvPr id="72710" name="Rectangle 6"/>
          <p:cNvSpPr>
            <a:spLocks noChangeArrowheads="1"/>
          </p:cNvSpPr>
          <p:nvPr/>
        </p:nvSpPr>
        <p:spPr bwMode="auto">
          <a:xfrm>
            <a:off x="0" y="24860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72711" name="Picture 7"/>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4331472" y="3733800"/>
            <a:ext cx="4126728" cy="1828800"/>
          </a:xfrm>
          <a:prstGeom prst="rect">
            <a:avLst/>
          </a:prstGeom>
          <a:noFill/>
        </p:spPr>
      </p:pic>
      <p:sp>
        <p:nvSpPr>
          <p:cNvPr id="72713" name="Rectangle 9"/>
          <p:cNvSpPr>
            <a:spLocks noChangeArrowheads="1"/>
          </p:cNvSpPr>
          <p:nvPr/>
        </p:nvSpPr>
        <p:spPr bwMode="auto">
          <a:xfrm>
            <a:off x="0" y="23431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2715" name="Rectangle 11"/>
          <p:cNvSpPr>
            <a:spLocks noChangeArrowheads="1"/>
          </p:cNvSpPr>
          <p:nvPr/>
        </p:nvSpPr>
        <p:spPr bwMode="auto">
          <a:xfrm>
            <a:off x="0" y="-1524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72714" name="Picture 10"/>
          <p:cNvPicPr>
            <a:picLocks noChangeAspect="1" noChangeArrowheads="1"/>
          </p:cNvPicPr>
          <p:nvPr/>
        </p:nvPicPr>
        <p:blipFill>
          <a:blip r:embed="rId8" cstate="print">
            <a:clrChange>
              <a:clrFrom>
                <a:srgbClr val="FFFFFF"/>
              </a:clrFrom>
              <a:clrTo>
                <a:srgbClr val="FFFFFF">
                  <a:alpha val="0"/>
                </a:srgbClr>
              </a:clrTo>
            </a:clrChange>
          </a:blip>
          <a:srcRect/>
          <a:stretch>
            <a:fillRect/>
          </a:stretch>
        </p:blipFill>
        <p:spPr bwMode="auto">
          <a:xfrm>
            <a:off x="914400" y="5295900"/>
            <a:ext cx="2460977" cy="1828800"/>
          </a:xfrm>
          <a:prstGeom prst="rect">
            <a:avLst/>
          </a:prstGeom>
          <a:noFill/>
        </p:spPr>
      </p:pic>
      <p:sp>
        <p:nvSpPr>
          <p:cNvPr id="72716" name="Rectangle 12"/>
          <p:cNvSpPr>
            <a:spLocks noChangeArrowheads="1"/>
          </p:cNvSpPr>
          <p:nvPr/>
        </p:nvSpPr>
        <p:spPr bwMode="auto">
          <a:xfrm>
            <a:off x="0" y="26193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2718" name="Rectangle 14"/>
          <p:cNvSpPr>
            <a:spLocks noChangeArrowheads="1"/>
          </p:cNvSpPr>
          <p:nvPr/>
        </p:nvSpPr>
        <p:spPr bwMode="auto">
          <a:xfrm>
            <a:off x="0" y="-1524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72717" name="Picture 13"/>
          <p:cNvPicPr>
            <a:picLocks noChangeAspect="1" noChangeArrowheads="1"/>
          </p:cNvPicPr>
          <p:nvPr/>
        </p:nvPicPr>
        <p:blipFill>
          <a:blip r:embed="rId9" cstate="print">
            <a:clrChange>
              <a:clrFrom>
                <a:srgbClr val="FFFFFF"/>
              </a:clrFrom>
              <a:clrTo>
                <a:srgbClr val="FFFFFF">
                  <a:alpha val="0"/>
                </a:srgbClr>
              </a:clrTo>
            </a:clrChange>
          </a:blip>
          <a:srcRect/>
          <a:stretch>
            <a:fillRect/>
          </a:stretch>
        </p:blipFill>
        <p:spPr bwMode="auto">
          <a:xfrm>
            <a:off x="3490421" y="5295900"/>
            <a:ext cx="2261936" cy="1828800"/>
          </a:xfrm>
          <a:prstGeom prst="rect">
            <a:avLst/>
          </a:prstGeom>
          <a:noFill/>
        </p:spPr>
      </p:pic>
      <p:sp>
        <p:nvSpPr>
          <p:cNvPr id="72719" name="Rectangle 15"/>
          <p:cNvSpPr>
            <a:spLocks noChangeArrowheads="1"/>
          </p:cNvSpPr>
          <p:nvPr/>
        </p:nvSpPr>
        <p:spPr bwMode="auto">
          <a:xfrm>
            <a:off x="0" y="24765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72720" name="Picture 16"/>
          <p:cNvPicPr>
            <a:picLocks noChangeAspect="1" noChangeArrowheads="1"/>
          </p:cNvPicPr>
          <p:nvPr/>
        </p:nvPicPr>
        <p:blipFill>
          <a:blip r:embed="rId10" cstate="print">
            <a:clrChange>
              <a:clrFrom>
                <a:srgbClr val="FFFFFF"/>
              </a:clrFrom>
              <a:clrTo>
                <a:srgbClr val="FFFFFF">
                  <a:alpha val="0"/>
                </a:srgbClr>
              </a:clrTo>
            </a:clrChange>
          </a:blip>
          <a:srcRect/>
          <a:stretch>
            <a:fillRect/>
          </a:stretch>
        </p:blipFill>
        <p:spPr bwMode="auto">
          <a:xfrm>
            <a:off x="5867401" y="5295900"/>
            <a:ext cx="2085473" cy="1828800"/>
          </a:xfrm>
          <a:prstGeom prst="rect">
            <a:avLst/>
          </a:prstGeom>
          <a:noFill/>
        </p:spPr>
      </p:pic>
      <p:sp>
        <p:nvSpPr>
          <p:cNvPr id="72722" name="Rectangle 18"/>
          <p:cNvSpPr>
            <a:spLocks noChangeArrowheads="1"/>
          </p:cNvSpPr>
          <p:nvPr/>
        </p:nvSpPr>
        <p:spPr bwMode="auto">
          <a:xfrm>
            <a:off x="0" y="24765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2" name="Oval 51"/>
          <p:cNvSpPr/>
          <p:nvPr/>
        </p:nvSpPr>
        <p:spPr>
          <a:xfrm>
            <a:off x="6248400" y="5029200"/>
            <a:ext cx="1905000" cy="1600200"/>
          </a:xfrm>
          <a:prstGeom prst="ellipse">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3" name="Straight Connector 52"/>
          <p:cNvCxnSpPr/>
          <p:nvPr/>
        </p:nvCxnSpPr>
        <p:spPr>
          <a:xfrm flipH="1">
            <a:off x="5604934" y="4408311"/>
            <a:ext cx="685800" cy="60960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flipH="1">
            <a:off x="6705600" y="4408311"/>
            <a:ext cx="685800" cy="60960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72705"/>
                                        </p:tgtEl>
                                        <p:attrNameLst>
                                          <p:attrName>style.visibility</p:attrName>
                                        </p:attrNameLst>
                                      </p:cBhvr>
                                      <p:to>
                                        <p:strVal val="visible"/>
                                      </p:to>
                                    </p:set>
                                    <p:animEffect transition="in" filter="wipe(down)">
                                      <p:cBhvr>
                                        <p:cTn id="12" dur="500"/>
                                        <p:tgtEl>
                                          <p:spTgt spid="7270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72708"/>
                                        </p:tgtEl>
                                        <p:attrNameLst>
                                          <p:attrName>style.visibility</p:attrName>
                                        </p:attrNameLst>
                                      </p:cBhvr>
                                      <p:to>
                                        <p:strVal val="visible"/>
                                      </p:to>
                                    </p:set>
                                    <p:animEffect transition="in" filter="wipe(down)">
                                      <p:cBhvr>
                                        <p:cTn id="17" dur="500"/>
                                        <p:tgtEl>
                                          <p:spTgt spid="72708"/>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72711"/>
                                        </p:tgtEl>
                                        <p:attrNameLst>
                                          <p:attrName>style.visibility</p:attrName>
                                        </p:attrNameLst>
                                      </p:cBhvr>
                                      <p:to>
                                        <p:strVal val="visible"/>
                                      </p:to>
                                    </p:set>
                                    <p:animEffect transition="in" filter="wipe(down)">
                                      <p:cBhvr>
                                        <p:cTn id="22" dur="500"/>
                                        <p:tgtEl>
                                          <p:spTgt spid="72711"/>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53"/>
                                        </p:tgtEl>
                                        <p:attrNameLst>
                                          <p:attrName>style.visibility</p:attrName>
                                        </p:attrNameLst>
                                      </p:cBhvr>
                                      <p:to>
                                        <p:strVal val="visible"/>
                                      </p:to>
                                    </p:set>
                                    <p:animEffect transition="in" filter="wipe(down)">
                                      <p:cBhvr>
                                        <p:cTn id="27" dur="500"/>
                                        <p:tgtEl>
                                          <p:spTgt spid="53"/>
                                        </p:tgtEl>
                                      </p:cBhvr>
                                    </p:animEffect>
                                  </p:childTnLst>
                                </p:cTn>
                              </p:par>
                              <p:par>
                                <p:cTn id="28" presetID="22" presetClass="entr" presetSubtype="4" fill="hold" nodeType="withEffect">
                                  <p:stCondLst>
                                    <p:cond delay="0"/>
                                  </p:stCondLst>
                                  <p:childTnLst>
                                    <p:set>
                                      <p:cBhvr>
                                        <p:cTn id="29" dur="1" fill="hold">
                                          <p:stCondLst>
                                            <p:cond delay="0"/>
                                          </p:stCondLst>
                                        </p:cTn>
                                        <p:tgtEl>
                                          <p:spTgt spid="54"/>
                                        </p:tgtEl>
                                        <p:attrNameLst>
                                          <p:attrName>style.visibility</p:attrName>
                                        </p:attrNameLst>
                                      </p:cBhvr>
                                      <p:to>
                                        <p:strVal val="visible"/>
                                      </p:to>
                                    </p:set>
                                    <p:animEffect transition="in" filter="wipe(down)">
                                      <p:cBhvr>
                                        <p:cTn id="30" dur="500"/>
                                        <p:tgtEl>
                                          <p:spTgt spid="54"/>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nodeType="clickEffect">
                                  <p:stCondLst>
                                    <p:cond delay="0"/>
                                  </p:stCondLst>
                                  <p:childTnLst>
                                    <p:set>
                                      <p:cBhvr>
                                        <p:cTn id="34" dur="1" fill="hold">
                                          <p:stCondLst>
                                            <p:cond delay="0"/>
                                          </p:stCondLst>
                                        </p:cTn>
                                        <p:tgtEl>
                                          <p:spTgt spid="72714"/>
                                        </p:tgtEl>
                                        <p:attrNameLst>
                                          <p:attrName>style.visibility</p:attrName>
                                        </p:attrNameLst>
                                      </p:cBhvr>
                                      <p:to>
                                        <p:strVal val="visible"/>
                                      </p:to>
                                    </p:set>
                                    <p:animEffect transition="in" filter="wipe(down)">
                                      <p:cBhvr>
                                        <p:cTn id="35" dur="500"/>
                                        <p:tgtEl>
                                          <p:spTgt spid="72714"/>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nodeType="clickEffect">
                                  <p:stCondLst>
                                    <p:cond delay="0"/>
                                  </p:stCondLst>
                                  <p:childTnLst>
                                    <p:set>
                                      <p:cBhvr>
                                        <p:cTn id="39" dur="1" fill="hold">
                                          <p:stCondLst>
                                            <p:cond delay="0"/>
                                          </p:stCondLst>
                                        </p:cTn>
                                        <p:tgtEl>
                                          <p:spTgt spid="72717"/>
                                        </p:tgtEl>
                                        <p:attrNameLst>
                                          <p:attrName>style.visibility</p:attrName>
                                        </p:attrNameLst>
                                      </p:cBhvr>
                                      <p:to>
                                        <p:strVal val="visible"/>
                                      </p:to>
                                    </p:set>
                                    <p:animEffect transition="in" filter="wipe(down)">
                                      <p:cBhvr>
                                        <p:cTn id="40" dur="500"/>
                                        <p:tgtEl>
                                          <p:spTgt spid="72717"/>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nodeType="clickEffect">
                                  <p:stCondLst>
                                    <p:cond delay="0"/>
                                  </p:stCondLst>
                                  <p:childTnLst>
                                    <p:set>
                                      <p:cBhvr>
                                        <p:cTn id="44" dur="1" fill="hold">
                                          <p:stCondLst>
                                            <p:cond delay="0"/>
                                          </p:stCondLst>
                                        </p:cTn>
                                        <p:tgtEl>
                                          <p:spTgt spid="72720"/>
                                        </p:tgtEl>
                                        <p:attrNameLst>
                                          <p:attrName>style.visibility</p:attrName>
                                        </p:attrNameLst>
                                      </p:cBhvr>
                                      <p:to>
                                        <p:strVal val="visible"/>
                                      </p:to>
                                    </p:set>
                                    <p:animEffect transition="in" filter="wipe(down)">
                                      <p:cBhvr>
                                        <p:cTn id="45" dur="500"/>
                                        <p:tgtEl>
                                          <p:spTgt spid="72720"/>
                                        </p:tgtEl>
                                      </p:cBhvr>
                                    </p:animEffect>
                                  </p:childTnLst>
                                </p:cTn>
                              </p:par>
                            </p:childTnLst>
                          </p:cTn>
                        </p:par>
                        <p:par>
                          <p:cTn id="46" fill="hold">
                            <p:stCondLst>
                              <p:cond delay="500"/>
                            </p:stCondLst>
                            <p:childTnLst>
                              <p:par>
                                <p:cTn id="47" presetID="21" presetClass="entr" presetSubtype="4" fill="hold" grpId="0" nodeType="afterEffect">
                                  <p:stCondLst>
                                    <p:cond delay="0"/>
                                  </p:stCondLst>
                                  <p:childTnLst>
                                    <p:set>
                                      <p:cBhvr>
                                        <p:cTn id="48" dur="1" fill="hold">
                                          <p:stCondLst>
                                            <p:cond delay="0"/>
                                          </p:stCondLst>
                                        </p:cTn>
                                        <p:tgtEl>
                                          <p:spTgt spid="52"/>
                                        </p:tgtEl>
                                        <p:attrNameLst>
                                          <p:attrName>style.visibility</p:attrName>
                                        </p:attrNameLst>
                                      </p:cBhvr>
                                      <p:to>
                                        <p:strVal val="visible"/>
                                      </p:to>
                                    </p:set>
                                    <p:animEffect transition="in" filter="wheel(4)">
                                      <p:cBhvr>
                                        <p:cTn id="49" dur="2000"/>
                                        <p:tgtEl>
                                          <p:spTgt spid="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381000" y="304800"/>
          <a:ext cx="8382000" cy="57149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graphicEl>
                                              <a:dgm id="{C8DBC177-B5C2-4691-B2A3-480FED20EADE}"/>
                                            </p:graphicEl>
                                          </p:spTgt>
                                        </p:tgtEl>
                                        <p:attrNameLst>
                                          <p:attrName>style.visibility</p:attrName>
                                        </p:attrNameLst>
                                      </p:cBhvr>
                                      <p:to>
                                        <p:strVal val="visible"/>
                                      </p:to>
                                    </p:set>
                                    <p:animEffect transition="in" filter="fade">
                                      <p:cBhvr>
                                        <p:cTn id="7" dur="2000"/>
                                        <p:tgtEl>
                                          <p:spTgt spid="2">
                                            <p:graphicEl>
                                              <a:dgm id="{C8DBC177-B5C2-4691-B2A3-480FED20EADE}"/>
                                            </p:graphic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graphicEl>
                                              <a:dgm id="{78F2EAEA-4B4E-48EE-8F7A-CFC40F012488}"/>
                                            </p:graphicEl>
                                          </p:spTgt>
                                        </p:tgtEl>
                                        <p:attrNameLst>
                                          <p:attrName>style.visibility</p:attrName>
                                        </p:attrNameLst>
                                      </p:cBhvr>
                                      <p:to>
                                        <p:strVal val="visible"/>
                                      </p:to>
                                    </p:set>
                                    <p:animEffect transition="in" filter="fade">
                                      <p:cBhvr>
                                        <p:cTn id="10" dur="2000"/>
                                        <p:tgtEl>
                                          <p:spTgt spid="2">
                                            <p:graphicEl>
                                              <a:dgm id="{78F2EAEA-4B4E-48EE-8F7A-CFC40F012488}"/>
                                            </p:graphic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2">
                                            <p:graphicEl>
                                              <a:dgm id="{93EEB552-A7A3-4CD1-B852-062AD5D5DF45}"/>
                                            </p:graphicEl>
                                          </p:spTgt>
                                        </p:tgtEl>
                                        <p:attrNameLst>
                                          <p:attrName>style.visibility</p:attrName>
                                        </p:attrNameLst>
                                      </p:cBhvr>
                                      <p:to>
                                        <p:strVal val="visible"/>
                                      </p:to>
                                    </p:set>
                                    <p:animEffect transition="in" filter="fade">
                                      <p:cBhvr>
                                        <p:cTn id="15" dur="2000"/>
                                        <p:tgtEl>
                                          <p:spTgt spid="2">
                                            <p:graphicEl>
                                              <a:dgm id="{93EEB552-A7A3-4CD1-B852-062AD5D5DF45}"/>
                                            </p:graphic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2">
                                            <p:graphicEl>
                                              <a:dgm id="{A505D3D4-2452-4D49-9C59-B64551E5878B}"/>
                                            </p:graphicEl>
                                          </p:spTgt>
                                        </p:tgtEl>
                                        <p:attrNameLst>
                                          <p:attrName>style.visibility</p:attrName>
                                        </p:attrNameLst>
                                      </p:cBhvr>
                                      <p:to>
                                        <p:strVal val="visible"/>
                                      </p:to>
                                    </p:set>
                                    <p:animEffect transition="in" filter="fade">
                                      <p:cBhvr>
                                        <p:cTn id="18" dur="2000"/>
                                        <p:tgtEl>
                                          <p:spTgt spid="2">
                                            <p:graphicEl>
                                              <a:dgm id="{A505D3D4-2452-4D49-9C59-B64551E5878B}"/>
                                            </p:graphic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2">
                                            <p:graphicEl>
                                              <a:dgm id="{11AD29F0-DCBB-4EF6-B98E-68F809A337AA}"/>
                                            </p:graphicEl>
                                          </p:spTgt>
                                        </p:tgtEl>
                                        <p:attrNameLst>
                                          <p:attrName>style.visibility</p:attrName>
                                        </p:attrNameLst>
                                      </p:cBhvr>
                                      <p:to>
                                        <p:strVal val="visible"/>
                                      </p:to>
                                    </p:set>
                                    <p:animEffect transition="in" filter="fade">
                                      <p:cBhvr>
                                        <p:cTn id="23" dur="2000"/>
                                        <p:tgtEl>
                                          <p:spTgt spid="2">
                                            <p:graphicEl>
                                              <a:dgm id="{11AD29F0-DCBB-4EF6-B98E-68F809A337AA}"/>
                                            </p:graphic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2">
                                            <p:graphicEl>
                                              <a:dgm id="{BC61B90E-BD98-4313-9028-B19C8A3C1D71}"/>
                                            </p:graphicEl>
                                          </p:spTgt>
                                        </p:tgtEl>
                                        <p:attrNameLst>
                                          <p:attrName>style.visibility</p:attrName>
                                        </p:attrNameLst>
                                      </p:cBhvr>
                                      <p:to>
                                        <p:strVal val="visible"/>
                                      </p:to>
                                    </p:set>
                                    <p:animEffect transition="in" filter="fade">
                                      <p:cBhvr>
                                        <p:cTn id="26" dur="2000"/>
                                        <p:tgtEl>
                                          <p:spTgt spid="2">
                                            <p:graphicEl>
                                              <a:dgm id="{BC61B90E-BD98-4313-9028-B19C8A3C1D71}"/>
                                            </p:graphic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2">
                                            <p:graphicEl>
                                              <a:dgm id="{3E23781F-8792-4EC2-A751-5730B0AF1718}"/>
                                            </p:graphicEl>
                                          </p:spTgt>
                                        </p:tgtEl>
                                        <p:attrNameLst>
                                          <p:attrName>style.visibility</p:attrName>
                                        </p:attrNameLst>
                                      </p:cBhvr>
                                      <p:to>
                                        <p:strVal val="visible"/>
                                      </p:to>
                                    </p:set>
                                    <p:animEffect transition="in" filter="fade">
                                      <p:cBhvr>
                                        <p:cTn id="31" dur="2000"/>
                                        <p:tgtEl>
                                          <p:spTgt spid="2">
                                            <p:graphicEl>
                                              <a:dgm id="{3E23781F-8792-4EC2-A751-5730B0AF1718}"/>
                                            </p:graphicEl>
                                          </p:spTgt>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2">
                                            <p:graphicEl>
                                              <a:dgm id="{1B6F3E90-A8B1-49F8-B629-E6E551285B92}"/>
                                            </p:graphicEl>
                                          </p:spTgt>
                                        </p:tgtEl>
                                        <p:attrNameLst>
                                          <p:attrName>style.visibility</p:attrName>
                                        </p:attrNameLst>
                                      </p:cBhvr>
                                      <p:to>
                                        <p:strVal val="visible"/>
                                      </p:to>
                                    </p:set>
                                    <p:animEffect transition="in" filter="fade">
                                      <p:cBhvr>
                                        <p:cTn id="34" dur="2000"/>
                                        <p:tgtEl>
                                          <p:spTgt spid="2">
                                            <p:graphicEl>
                                              <a:dgm id="{1B6F3E90-A8B1-49F8-B629-E6E551285B92}"/>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uiExpand="1">
        <p:bldSub>
          <a:bldDgm bld="one"/>
        </p:bldSub>
      </p:bldGraphic>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010" name="Text Box 42"/>
          <p:cNvSpPr txBox="1">
            <a:spLocks noChangeArrowheads="1"/>
          </p:cNvSpPr>
          <p:nvPr/>
        </p:nvSpPr>
        <p:spPr bwMode="auto">
          <a:xfrm>
            <a:off x="5927496" y="5410200"/>
            <a:ext cx="1204912" cy="523220"/>
          </a:xfrm>
          <a:prstGeom prst="rect">
            <a:avLst/>
          </a:prstGeom>
          <a:noFill/>
          <a:ln w="9525">
            <a:noFill/>
            <a:miter lim="800000"/>
            <a:headEnd/>
            <a:tailEnd/>
          </a:ln>
        </p:spPr>
        <p:txBody>
          <a:bodyPr wrap="square">
            <a:spAutoFit/>
          </a:bodyPr>
          <a:lstStyle/>
          <a:p>
            <a:pPr>
              <a:spcBef>
                <a:spcPct val="50000"/>
              </a:spcBef>
            </a:pPr>
            <a:r>
              <a:rPr lang="en-US" sz="2800" dirty="0">
                <a:solidFill>
                  <a:srgbClr val="0000CC"/>
                </a:solidFill>
                <a:latin typeface="Times New Roman" pitchFamily="18" charset="0"/>
                <a:cs typeface="Times New Roman" pitchFamily="18" charset="0"/>
              </a:rPr>
              <a:t>+ 5</a:t>
            </a:r>
            <a:r>
              <a:rPr lang="en-US" sz="2800" i="1" dirty="0">
                <a:solidFill>
                  <a:srgbClr val="0000CC"/>
                </a:solidFill>
                <a:latin typeface="Times New Roman" pitchFamily="18" charset="0"/>
                <a:cs typeface="Times New Roman" pitchFamily="18" charset="0"/>
              </a:rPr>
              <a:t>i</a:t>
            </a:r>
          </a:p>
        </p:txBody>
      </p:sp>
      <p:sp>
        <p:nvSpPr>
          <p:cNvPr id="83997" name="Text Box 29"/>
          <p:cNvSpPr txBox="1">
            <a:spLocks noChangeArrowheads="1"/>
          </p:cNvSpPr>
          <p:nvPr/>
        </p:nvSpPr>
        <p:spPr bwMode="auto">
          <a:xfrm>
            <a:off x="2209799" y="5410200"/>
            <a:ext cx="1002933" cy="523220"/>
          </a:xfrm>
          <a:prstGeom prst="rect">
            <a:avLst/>
          </a:prstGeom>
          <a:noFill/>
          <a:ln w="9525">
            <a:noFill/>
            <a:miter lim="800000"/>
            <a:headEnd/>
            <a:tailEnd/>
          </a:ln>
        </p:spPr>
        <p:txBody>
          <a:bodyPr wrap="square">
            <a:spAutoFit/>
          </a:bodyPr>
          <a:lstStyle/>
          <a:p>
            <a:pPr>
              <a:spcBef>
                <a:spcPct val="50000"/>
              </a:spcBef>
            </a:pPr>
            <a:r>
              <a:rPr lang="en-US" sz="2800" dirty="0">
                <a:latin typeface="Times New Roman" pitchFamily="18" charset="0"/>
                <a:cs typeface="Times New Roman" pitchFamily="18" charset="0"/>
              </a:rPr>
              <a:t>-12</a:t>
            </a:r>
          </a:p>
        </p:txBody>
      </p:sp>
      <p:graphicFrame>
        <p:nvGraphicFramePr>
          <p:cNvPr id="2050" name="Object 7"/>
          <p:cNvGraphicFramePr>
            <a:graphicFrameLocks noChangeAspect="1"/>
          </p:cNvGraphicFramePr>
          <p:nvPr/>
        </p:nvGraphicFramePr>
        <p:xfrm>
          <a:off x="647700" y="1143000"/>
          <a:ext cx="7848600" cy="762000"/>
        </p:xfrm>
        <a:graphic>
          <a:graphicData uri="http://schemas.openxmlformats.org/presentationml/2006/ole">
            <p:oleObj spid="_x0000_s23554" name="Equation" r:id="rId3" imgW="5765760" imgH="558720" progId="">
              <p:embed/>
            </p:oleObj>
          </a:graphicData>
        </a:graphic>
      </p:graphicFrame>
      <p:graphicFrame>
        <p:nvGraphicFramePr>
          <p:cNvPr id="83976" name="Object 8"/>
          <p:cNvGraphicFramePr>
            <a:graphicFrameLocks noChangeAspect="1"/>
          </p:cNvGraphicFramePr>
          <p:nvPr/>
        </p:nvGraphicFramePr>
        <p:xfrm>
          <a:off x="3422650" y="2241550"/>
          <a:ext cx="1270000" cy="796925"/>
        </p:xfrm>
        <a:graphic>
          <a:graphicData uri="http://schemas.openxmlformats.org/presentationml/2006/ole">
            <p:oleObj spid="_x0000_s23555" name="Equation" r:id="rId4" imgW="888840" imgH="558720" progId="">
              <p:embed/>
            </p:oleObj>
          </a:graphicData>
        </a:graphic>
      </p:graphicFrame>
      <p:graphicFrame>
        <p:nvGraphicFramePr>
          <p:cNvPr id="83978" name="Object 10"/>
          <p:cNvGraphicFramePr>
            <a:graphicFrameLocks noChangeAspect="1"/>
          </p:cNvGraphicFramePr>
          <p:nvPr/>
        </p:nvGraphicFramePr>
        <p:xfrm>
          <a:off x="4768850" y="2224088"/>
          <a:ext cx="869950" cy="815975"/>
        </p:xfrm>
        <a:graphic>
          <a:graphicData uri="http://schemas.openxmlformats.org/presentationml/2006/ole">
            <p:oleObj spid="_x0000_s23556" name="Equation" r:id="rId5" imgW="609480" imgH="571320" progId="">
              <p:embed/>
            </p:oleObj>
          </a:graphicData>
        </a:graphic>
      </p:graphicFrame>
      <p:sp>
        <p:nvSpPr>
          <p:cNvPr id="83979" name="Text Box 11"/>
          <p:cNvSpPr txBox="1">
            <a:spLocks noChangeArrowheads="1"/>
          </p:cNvSpPr>
          <p:nvPr/>
        </p:nvSpPr>
        <p:spPr bwMode="auto">
          <a:xfrm>
            <a:off x="1828799" y="3733800"/>
            <a:ext cx="557185" cy="523220"/>
          </a:xfrm>
          <a:prstGeom prst="rect">
            <a:avLst/>
          </a:prstGeom>
          <a:noFill/>
          <a:ln w="9525">
            <a:noFill/>
            <a:miter lim="800000"/>
            <a:headEnd/>
            <a:tailEnd/>
          </a:ln>
        </p:spPr>
        <p:txBody>
          <a:bodyPr wrap="square">
            <a:spAutoFit/>
          </a:bodyPr>
          <a:lstStyle/>
          <a:p>
            <a:pPr>
              <a:spcBef>
                <a:spcPct val="50000"/>
              </a:spcBef>
            </a:pPr>
            <a:r>
              <a:rPr lang="en-US" sz="2800">
                <a:latin typeface="Times New Roman" pitchFamily="18" charset="0"/>
                <a:cs typeface="Times New Roman" pitchFamily="18" charset="0"/>
              </a:rPr>
              <a:t>=</a:t>
            </a:r>
          </a:p>
        </p:txBody>
      </p:sp>
      <p:sp>
        <p:nvSpPr>
          <p:cNvPr id="83980" name="Line 12"/>
          <p:cNvSpPr>
            <a:spLocks noChangeShapeType="1"/>
          </p:cNvSpPr>
          <p:nvPr/>
        </p:nvSpPr>
        <p:spPr bwMode="auto">
          <a:xfrm>
            <a:off x="2209799" y="3962400"/>
            <a:ext cx="2377440" cy="0"/>
          </a:xfrm>
          <a:prstGeom prst="line">
            <a:avLst/>
          </a:prstGeom>
          <a:noFill/>
          <a:ln w="9525">
            <a:solidFill>
              <a:schemeClr val="tx1"/>
            </a:solidFill>
            <a:round/>
            <a:headEnd/>
            <a:tailEnd/>
          </a:ln>
        </p:spPr>
        <p:txBody>
          <a:bodyPr/>
          <a:lstStyle/>
          <a:p>
            <a:endParaRPr lang="en-US" sz="2800">
              <a:latin typeface="Times New Roman" pitchFamily="18" charset="0"/>
              <a:cs typeface="Times New Roman" pitchFamily="18" charset="0"/>
            </a:endParaRPr>
          </a:p>
        </p:txBody>
      </p:sp>
      <p:sp>
        <p:nvSpPr>
          <p:cNvPr id="83981" name="Text Box 13"/>
          <p:cNvSpPr txBox="1">
            <a:spLocks noChangeArrowheads="1"/>
          </p:cNvSpPr>
          <p:nvPr/>
        </p:nvSpPr>
        <p:spPr bwMode="auto">
          <a:xfrm>
            <a:off x="2209800" y="3505200"/>
            <a:ext cx="1782992" cy="523220"/>
          </a:xfrm>
          <a:prstGeom prst="rect">
            <a:avLst/>
          </a:prstGeom>
          <a:noFill/>
          <a:ln w="9525">
            <a:noFill/>
            <a:miter lim="800000"/>
            <a:headEnd/>
            <a:tailEnd/>
          </a:ln>
        </p:spPr>
        <p:txBody>
          <a:bodyPr wrap="square">
            <a:spAutoFit/>
          </a:bodyPr>
          <a:lstStyle/>
          <a:p>
            <a:pPr>
              <a:spcBef>
                <a:spcPct val="50000"/>
              </a:spcBef>
            </a:pPr>
            <a:r>
              <a:rPr lang="en-US" sz="2800" dirty="0">
                <a:latin typeface="Times New Roman" pitchFamily="18" charset="0"/>
                <a:cs typeface="Times New Roman" pitchFamily="18" charset="0"/>
              </a:rPr>
              <a:t>(3 – 2</a:t>
            </a:r>
            <a:r>
              <a:rPr lang="en-US" sz="2800" i="1" dirty="0">
                <a:latin typeface="Times New Roman" pitchFamily="18" charset="0"/>
                <a:cs typeface="Times New Roman" pitchFamily="18" charset="0"/>
              </a:rPr>
              <a:t>i</a:t>
            </a:r>
            <a:r>
              <a:rPr lang="en-US" sz="2800" dirty="0">
                <a:latin typeface="Times New Roman" pitchFamily="18" charset="0"/>
                <a:cs typeface="Times New Roman" pitchFamily="18" charset="0"/>
              </a:rPr>
              <a:t>)</a:t>
            </a:r>
          </a:p>
        </p:txBody>
      </p:sp>
      <p:sp>
        <p:nvSpPr>
          <p:cNvPr id="83982" name="Text Box 14"/>
          <p:cNvSpPr txBox="1">
            <a:spLocks noChangeArrowheads="1"/>
          </p:cNvSpPr>
          <p:nvPr/>
        </p:nvSpPr>
        <p:spPr bwMode="auto">
          <a:xfrm>
            <a:off x="2209799" y="3962400"/>
            <a:ext cx="1671555" cy="523220"/>
          </a:xfrm>
          <a:prstGeom prst="rect">
            <a:avLst/>
          </a:prstGeom>
          <a:noFill/>
          <a:ln w="9525">
            <a:noFill/>
            <a:miter lim="800000"/>
            <a:headEnd/>
            <a:tailEnd/>
          </a:ln>
        </p:spPr>
        <p:txBody>
          <a:bodyPr wrap="square">
            <a:spAutoFit/>
          </a:bodyPr>
          <a:lstStyle/>
          <a:p>
            <a:pPr>
              <a:spcBef>
                <a:spcPct val="50000"/>
              </a:spcBef>
            </a:pPr>
            <a:r>
              <a:rPr lang="en-US" sz="2800" dirty="0">
                <a:latin typeface="Times New Roman" pitchFamily="18" charset="0"/>
                <a:cs typeface="Times New Roman" pitchFamily="18" charset="0"/>
              </a:rPr>
              <a:t>(-4 + </a:t>
            </a:r>
            <a:r>
              <a:rPr lang="en-US" sz="2800" i="1" dirty="0">
                <a:latin typeface="Times New Roman" pitchFamily="18" charset="0"/>
                <a:cs typeface="Times New Roman" pitchFamily="18" charset="0"/>
              </a:rPr>
              <a:t>i</a:t>
            </a:r>
            <a:r>
              <a:rPr lang="en-US" sz="2800" dirty="0">
                <a:latin typeface="Times New Roman" pitchFamily="18" charset="0"/>
                <a:cs typeface="Times New Roman" pitchFamily="18" charset="0"/>
              </a:rPr>
              <a:t>)</a:t>
            </a:r>
          </a:p>
        </p:txBody>
      </p:sp>
      <p:sp>
        <p:nvSpPr>
          <p:cNvPr id="83983" name="Text Box 15"/>
          <p:cNvSpPr txBox="1">
            <a:spLocks noChangeArrowheads="1"/>
          </p:cNvSpPr>
          <p:nvPr/>
        </p:nvSpPr>
        <p:spPr bwMode="auto">
          <a:xfrm>
            <a:off x="3352800" y="3505200"/>
            <a:ext cx="1782992" cy="523220"/>
          </a:xfrm>
          <a:prstGeom prst="rect">
            <a:avLst/>
          </a:prstGeom>
          <a:noFill/>
          <a:ln w="9525">
            <a:noFill/>
            <a:miter lim="800000"/>
            <a:headEnd/>
            <a:tailEnd/>
          </a:ln>
        </p:spPr>
        <p:txBody>
          <a:bodyPr wrap="square">
            <a:spAutoFit/>
          </a:bodyPr>
          <a:lstStyle/>
          <a:p>
            <a:pPr>
              <a:spcBef>
                <a:spcPct val="50000"/>
              </a:spcBef>
            </a:pPr>
            <a:r>
              <a:rPr lang="en-US" sz="2800" dirty="0">
                <a:latin typeface="Times New Roman" pitchFamily="18" charset="0"/>
                <a:cs typeface="Times New Roman" pitchFamily="18" charset="0"/>
              </a:rPr>
              <a:t>(-4 – </a:t>
            </a:r>
            <a:r>
              <a:rPr lang="en-US" sz="2800" i="1" dirty="0">
                <a:latin typeface="Times New Roman" pitchFamily="18" charset="0"/>
                <a:cs typeface="Times New Roman" pitchFamily="18" charset="0"/>
              </a:rPr>
              <a:t>i</a:t>
            </a:r>
            <a:r>
              <a:rPr lang="en-US" sz="2800" dirty="0">
                <a:latin typeface="Times New Roman" pitchFamily="18" charset="0"/>
                <a:cs typeface="Times New Roman" pitchFamily="18" charset="0"/>
              </a:rPr>
              <a:t>)</a:t>
            </a:r>
          </a:p>
        </p:txBody>
      </p:sp>
      <p:sp>
        <p:nvSpPr>
          <p:cNvPr id="83984" name="Text Box 16"/>
          <p:cNvSpPr txBox="1">
            <a:spLocks noChangeArrowheads="1"/>
          </p:cNvSpPr>
          <p:nvPr/>
        </p:nvSpPr>
        <p:spPr bwMode="auto">
          <a:xfrm>
            <a:off x="3352800" y="3962400"/>
            <a:ext cx="1782992" cy="523220"/>
          </a:xfrm>
          <a:prstGeom prst="rect">
            <a:avLst/>
          </a:prstGeom>
          <a:noFill/>
          <a:ln w="9525">
            <a:noFill/>
            <a:miter lim="800000"/>
            <a:headEnd/>
            <a:tailEnd/>
          </a:ln>
        </p:spPr>
        <p:txBody>
          <a:bodyPr wrap="square">
            <a:spAutoFit/>
          </a:bodyPr>
          <a:lstStyle/>
          <a:p>
            <a:pPr>
              <a:spcBef>
                <a:spcPct val="50000"/>
              </a:spcBef>
            </a:pPr>
            <a:r>
              <a:rPr lang="en-US" sz="2800" dirty="0">
                <a:latin typeface="Times New Roman" pitchFamily="18" charset="0"/>
                <a:cs typeface="Times New Roman" pitchFamily="18" charset="0"/>
              </a:rPr>
              <a:t>(-4 - </a:t>
            </a:r>
            <a:r>
              <a:rPr lang="en-US" sz="2800" i="1" dirty="0">
                <a:latin typeface="Times New Roman" pitchFamily="18" charset="0"/>
                <a:cs typeface="Times New Roman" pitchFamily="18" charset="0"/>
              </a:rPr>
              <a:t>i</a:t>
            </a:r>
            <a:r>
              <a:rPr lang="en-US" sz="2800" dirty="0">
                <a:latin typeface="Times New Roman" pitchFamily="18" charset="0"/>
                <a:cs typeface="Times New Roman" pitchFamily="18" charset="0"/>
              </a:rPr>
              <a:t>)</a:t>
            </a:r>
          </a:p>
        </p:txBody>
      </p:sp>
      <p:sp>
        <p:nvSpPr>
          <p:cNvPr id="83985" name="Text Box 17"/>
          <p:cNvSpPr txBox="1">
            <a:spLocks noChangeArrowheads="1"/>
          </p:cNvSpPr>
          <p:nvPr/>
        </p:nvSpPr>
        <p:spPr bwMode="auto">
          <a:xfrm>
            <a:off x="1828799" y="4724400"/>
            <a:ext cx="557185" cy="523220"/>
          </a:xfrm>
          <a:prstGeom prst="rect">
            <a:avLst/>
          </a:prstGeom>
          <a:noFill/>
          <a:ln w="9525">
            <a:noFill/>
            <a:miter lim="800000"/>
            <a:headEnd/>
            <a:tailEnd/>
          </a:ln>
        </p:spPr>
        <p:txBody>
          <a:bodyPr wrap="square">
            <a:spAutoFit/>
          </a:bodyPr>
          <a:lstStyle/>
          <a:p>
            <a:pPr>
              <a:spcBef>
                <a:spcPct val="50000"/>
              </a:spcBef>
            </a:pPr>
            <a:r>
              <a:rPr lang="en-US" sz="2800">
                <a:latin typeface="Times New Roman" pitchFamily="18" charset="0"/>
                <a:cs typeface="Times New Roman" pitchFamily="18" charset="0"/>
              </a:rPr>
              <a:t>=</a:t>
            </a:r>
          </a:p>
        </p:txBody>
      </p:sp>
      <p:sp>
        <p:nvSpPr>
          <p:cNvPr id="83986" name="Line 18"/>
          <p:cNvSpPr>
            <a:spLocks noChangeShapeType="1"/>
          </p:cNvSpPr>
          <p:nvPr/>
        </p:nvSpPr>
        <p:spPr bwMode="auto">
          <a:xfrm>
            <a:off x="2209800" y="4953000"/>
            <a:ext cx="2560320" cy="0"/>
          </a:xfrm>
          <a:prstGeom prst="line">
            <a:avLst/>
          </a:prstGeom>
          <a:noFill/>
          <a:ln w="9525">
            <a:solidFill>
              <a:schemeClr val="tx1"/>
            </a:solidFill>
            <a:round/>
            <a:headEnd/>
            <a:tailEnd/>
          </a:ln>
        </p:spPr>
        <p:txBody>
          <a:bodyPr/>
          <a:lstStyle/>
          <a:p>
            <a:endParaRPr lang="en-US" sz="2800">
              <a:latin typeface="Times New Roman" pitchFamily="18" charset="0"/>
              <a:cs typeface="Times New Roman" pitchFamily="18" charset="0"/>
            </a:endParaRPr>
          </a:p>
        </p:txBody>
      </p:sp>
      <p:sp>
        <p:nvSpPr>
          <p:cNvPr id="83987" name="Text Box 19"/>
          <p:cNvSpPr txBox="1">
            <a:spLocks noChangeArrowheads="1"/>
          </p:cNvSpPr>
          <p:nvPr/>
        </p:nvSpPr>
        <p:spPr bwMode="auto">
          <a:xfrm>
            <a:off x="2209799" y="4495800"/>
            <a:ext cx="1002933" cy="523220"/>
          </a:xfrm>
          <a:prstGeom prst="rect">
            <a:avLst/>
          </a:prstGeom>
          <a:noFill/>
          <a:ln w="9525">
            <a:noFill/>
            <a:miter lim="800000"/>
            <a:headEnd/>
            <a:tailEnd/>
          </a:ln>
        </p:spPr>
        <p:txBody>
          <a:bodyPr wrap="square">
            <a:spAutoFit/>
          </a:bodyPr>
          <a:lstStyle/>
          <a:p>
            <a:pPr>
              <a:spcBef>
                <a:spcPct val="50000"/>
              </a:spcBef>
            </a:pPr>
            <a:r>
              <a:rPr lang="en-US" sz="2800">
                <a:latin typeface="Times New Roman" pitchFamily="18" charset="0"/>
                <a:cs typeface="Times New Roman" pitchFamily="18" charset="0"/>
              </a:rPr>
              <a:t>-12</a:t>
            </a:r>
          </a:p>
        </p:txBody>
      </p:sp>
      <p:sp>
        <p:nvSpPr>
          <p:cNvPr id="83988" name="Text Box 20"/>
          <p:cNvSpPr txBox="1">
            <a:spLocks noChangeArrowheads="1"/>
          </p:cNvSpPr>
          <p:nvPr/>
        </p:nvSpPr>
        <p:spPr bwMode="auto">
          <a:xfrm>
            <a:off x="2362199" y="4953000"/>
            <a:ext cx="780059" cy="523220"/>
          </a:xfrm>
          <a:prstGeom prst="rect">
            <a:avLst/>
          </a:prstGeom>
          <a:noFill/>
          <a:ln w="9525">
            <a:noFill/>
            <a:miter lim="800000"/>
            <a:headEnd/>
            <a:tailEnd/>
          </a:ln>
        </p:spPr>
        <p:txBody>
          <a:bodyPr wrap="square">
            <a:spAutoFit/>
          </a:bodyPr>
          <a:lstStyle/>
          <a:p>
            <a:pPr>
              <a:spcBef>
                <a:spcPct val="50000"/>
              </a:spcBef>
            </a:pPr>
            <a:r>
              <a:rPr lang="en-US" sz="2800">
                <a:latin typeface="Times New Roman" pitchFamily="18" charset="0"/>
                <a:cs typeface="Times New Roman" pitchFamily="18" charset="0"/>
              </a:rPr>
              <a:t>16</a:t>
            </a:r>
          </a:p>
        </p:txBody>
      </p:sp>
      <p:sp>
        <p:nvSpPr>
          <p:cNvPr id="83989" name="Text Box 21"/>
          <p:cNvSpPr txBox="1">
            <a:spLocks noChangeArrowheads="1"/>
          </p:cNvSpPr>
          <p:nvPr/>
        </p:nvSpPr>
        <p:spPr bwMode="auto">
          <a:xfrm>
            <a:off x="2743200" y="4495800"/>
            <a:ext cx="1204913" cy="523220"/>
          </a:xfrm>
          <a:prstGeom prst="rect">
            <a:avLst/>
          </a:prstGeom>
          <a:noFill/>
          <a:ln w="9525">
            <a:noFill/>
            <a:miter lim="800000"/>
            <a:headEnd/>
            <a:tailEnd/>
          </a:ln>
        </p:spPr>
        <p:txBody>
          <a:bodyPr wrap="square">
            <a:spAutoFit/>
          </a:bodyPr>
          <a:lstStyle/>
          <a:p>
            <a:pPr>
              <a:spcBef>
                <a:spcPct val="50000"/>
              </a:spcBef>
            </a:pPr>
            <a:r>
              <a:rPr lang="en-US" sz="2800" dirty="0">
                <a:latin typeface="Times New Roman" pitchFamily="18" charset="0"/>
                <a:cs typeface="Times New Roman" pitchFamily="18" charset="0"/>
              </a:rPr>
              <a:t>- 3</a:t>
            </a:r>
            <a:r>
              <a:rPr lang="en-US" sz="2800" i="1" dirty="0">
                <a:latin typeface="Times New Roman" pitchFamily="18" charset="0"/>
                <a:cs typeface="Times New Roman" pitchFamily="18" charset="0"/>
              </a:rPr>
              <a:t>i</a:t>
            </a:r>
          </a:p>
        </p:txBody>
      </p:sp>
      <p:sp>
        <p:nvSpPr>
          <p:cNvPr id="83990" name="Text Box 22"/>
          <p:cNvSpPr txBox="1">
            <a:spLocks noChangeArrowheads="1"/>
          </p:cNvSpPr>
          <p:nvPr/>
        </p:nvSpPr>
        <p:spPr bwMode="auto">
          <a:xfrm>
            <a:off x="2743200" y="4953000"/>
            <a:ext cx="1044722" cy="523220"/>
          </a:xfrm>
          <a:prstGeom prst="rect">
            <a:avLst/>
          </a:prstGeom>
          <a:noFill/>
          <a:ln w="9525">
            <a:noFill/>
            <a:miter lim="800000"/>
            <a:headEnd/>
            <a:tailEnd/>
          </a:ln>
        </p:spPr>
        <p:txBody>
          <a:bodyPr wrap="square">
            <a:spAutoFit/>
          </a:bodyPr>
          <a:lstStyle/>
          <a:p>
            <a:pPr>
              <a:spcBef>
                <a:spcPct val="50000"/>
              </a:spcBef>
            </a:pPr>
            <a:r>
              <a:rPr lang="en-US" sz="2800" dirty="0">
                <a:latin typeface="Times New Roman" pitchFamily="18" charset="0"/>
                <a:cs typeface="Times New Roman" pitchFamily="18" charset="0"/>
              </a:rPr>
              <a:t>+ 4</a:t>
            </a:r>
            <a:r>
              <a:rPr lang="en-US" sz="2800" i="1" dirty="0">
                <a:latin typeface="Times New Roman" pitchFamily="18" charset="0"/>
                <a:cs typeface="Times New Roman" pitchFamily="18" charset="0"/>
              </a:rPr>
              <a:t>i</a:t>
            </a:r>
          </a:p>
        </p:txBody>
      </p:sp>
      <p:sp>
        <p:nvSpPr>
          <p:cNvPr id="83991" name="Text Box 23"/>
          <p:cNvSpPr txBox="1">
            <a:spLocks noChangeArrowheads="1"/>
          </p:cNvSpPr>
          <p:nvPr/>
        </p:nvSpPr>
        <p:spPr bwMode="auto">
          <a:xfrm>
            <a:off x="3290888" y="4495800"/>
            <a:ext cx="1204912" cy="523220"/>
          </a:xfrm>
          <a:prstGeom prst="rect">
            <a:avLst/>
          </a:prstGeom>
          <a:noFill/>
          <a:ln w="9525">
            <a:noFill/>
            <a:miter lim="800000"/>
            <a:headEnd/>
            <a:tailEnd/>
          </a:ln>
        </p:spPr>
        <p:txBody>
          <a:bodyPr wrap="square">
            <a:spAutoFit/>
          </a:bodyPr>
          <a:lstStyle/>
          <a:p>
            <a:pPr>
              <a:spcBef>
                <a:spcPct val="50000"/>
              </a:spcBef>
            </a:pPr>
            <a:r>
              <a:rPr lang="en-US" sz="2800" dirty="0">
                <a:latin typeface="Times New Roman" pitchFamily="18" charset="0"/>
                <a:cs typeface="Times New Roman" pitchFamily="18" charset="0"/>
              </a:rPr>
              <a:t>+ 8</a:t>
            </a:r>
            <a:r>
              <a:rPr lang="en-US" sz="2800" i="1" dirty="0">
                <a:latin typeface="Times New Roman" pitchFamily="18" charset="0"/>
                <a:cs typeface="Times New Roman" pitchFamily="18" charset="0"/>
              </a:rPr>
              <a:t>i</a:t>
            </a:r>
          </a:p>
        </p:txBody>
      </p:sp>
      <p:sp>
        <p:nvSpPr>
          <p:cNvPr id="83992" name="Text Box 24"/>
          <p:cNvSpPr txBox="1">
            <a:spLocks noChangeArrowheads="1"/>
          </p:cNvSpPr>
          <p:nvPr/>
        </p:nvSpPr>
        <p:spPr bwMode="auto">
          <a:xfrm>
            <a:off x="3900488" y="4495800"/>
            <a:ext cx="1204912" cy="523220"/>
          </a:xfrm>
          <a:prstGeom prst="rect">
            <a:avLst/>
          </a:prstGeom>
          <a:noFill/>
          <a:ln w="9525">
            <a:noFill/>
            <a:miter lim="800000"/>
            <a:headEnd/>
            <a:tailEnd/>
          </a:ln>
        </p:spPr>
        <p:txBody>
          <a:bodyPr wrap="square">
            <a:spAutoFit/>
          </a:bodyPr>
          <a:lstStyle/>
          <a:p>
            <a:pPr>
              <a:spcBef>
                <a:spcPct val="50000"/>
              </a:spcBef>
            </a:pPr>
            <a:r>
              <a:rPr lang="en-US" sz="2800" dirty="0">
                <a:latin typeface="Times New Roman" pitchFamily="18" charset="0"/>
                <a:cs typeface="Times New Roman" pitchFamily="18" charset="0"/>
              </a:rPr>
              <a:t>+ 2</a:t>
            </a:r>
            <a:r>
              <a:rPr lang="en-US" sz="2800" i="1" dirty="0">
                <a:latin typeface="Times New Roman" pitchFamily="18" charset="0"/>
                <a:cs typeface="Times New Roman" pitchFamily="18" charset="0"/>
              </a:rPr>
              <a:t>i</a:t>
            </a:r>
            <a:r>
              <a:rPr lang="en-US" sz="2800" baseline="30000" dirty="0">
                <a:latin typeface="Times New Roman" pitchFamily="18" charset="0"/>
                <a:cs typeface="Times New Roman" pitchFamily="18" charset="0"/>
              </a:rPr>
              <a:t>2</a:t>
            </a:r>
            <a:endParaRPr lang="en-US" sz="2800" dirty="0">
              <a:latin typeface="Times New Roman" pitchFamily="18" charset="0"/>
              <a:cs typeface="Times New Roman" pitchFamily="18" charset="0"/>
            </a:endParaRPr>
          </a:p>
        </p:txBody>
      </p:sp>
      <p:sp>
        <p:nvSpPr>
          <p:cNvPr id="83993" name="Text Box 25"/>
          <p:cNvSpPr txBox="1">
            <a:spLocks noChangeArrowheads="1"/>
          </p:cNvSpPr>
          <p:nvPr/>
        </p:nvSpPr>
        <p:spPr bwMode="auto">
          <a:xfrm>
            <a:off x="3324225" y="4953000"/>
            <a:ext cx="1044722" cy="523220"/>
          </a:xfrm>
          <a:prstGeom prst="rect">
            <a:avLst/>
          </a:prstGeom>
          <a:noFill/>
          <a:ln w="9525">
            <a:noFill/>
            <a:miter lim="800000"/>
            <a:headEnd/>
            <a:tailEnd/>
          </a:ln>
        </p:spPr>
        <p:txBody>
          <a:bodyPr wrap="square">
            <a:spAutoFit/>
          </a:bodyPr>
          <a:lstStyle/>
          <a:p>
            <a:pPr>
              <a:spcBef>
                <a:spcPct val="50000"/>
              </a:spcBef>
            </a:pPr>
            <a:r>
              <a:rPr lang="en-US" sz="2800" dirty="0">
                <a:latin typeface="Times New Roman" pitchFamily="18" charset="0"/>
                <a:cs typeface="Times New Roman" pitchFamily="18" charset="0"/>
              </a:rPr>
              <a:t>- 4</a:t>
            </a:r>
            <a:r>
              <a:rPr lang="en-US" sz="2800" i="1" dirty="0">
                <a:latin typeface="Times New Roman" pitchFamily="18" charset="0"/>
                <a:cs typeface="Times New Roman" pitchFamily="18" charset="0"/>
              </a:rPr>
              <a:t>i</a:t>
            </a:r>
          </a:p>
        </p:txBody>
      </p:sp>
      <p:sp>
        <p:nvSpPr>
          <p:cNvPr id="83994" name="Text Box 26"/>
          <p:cNvSpPr txBox="1">
            <a:spLocks noChangeArrowheads="1"/>
          </p:cNvSpPr>
          <p:nvPr/>
        </p:nvSpPr>
        <p:spPr bwMode="auto">
          <a:xfrm>
            <a:off x="3933825" y="4953000"/>
            <a:ext cx="1044722" cy="523220"/>
          </a:xfrm>
          <a:prstGeom prst="rect">
            <a:avLst/>
          </a:prstGeom>
          <a:noFill/>
          <a:ln w="9525">
            <a:noFill/>
            <a:miter lim="800000"/>
            <a:headEnd/>
            <a:tailEnd/>
          </a:ln>
        </p:spPr>
        <p:txBody>
          <a:bodyPr wrap="square">
            <a:spAutoFit/>
          </a:bodyPr>
          <a:lstStyle/>
          <a:p>
            <a:pPr>
              <a:spcBef>
                <a:spcPct val="50000"/>
              </a:spcBef>
            </a:pPr>
            <a:r>
              <a:rPr lang="en-US" sz="2800">
                <a:latin typeface="Times New Roman" pitchFamily="18" charset="0"/>
                <a:cs typeface="Times New Roman" pitchFamily="18" charset="0"/>
              </a:rPr>
              <a:t>- i</a:t>
            </a:r>
            <a:r>
              <a:rPr lang="en-US" sz="2800" baseline="30000">
                <a:latin typeface="Times New Roman" pitchFamily="18" charset="0"/>
                <a:cs typeface="Times New Roman" pitchFamily="18" charset="0"/>
              </a:rPr>
              <a:t>2</a:t>
            </a:r>
            <a:endParaRPr lang="en-US" sz="2800">
              <a:latin typeface="Times New Roman" pitchFamily="18" charset="0"/>
              <a:cs typeface="Times New Roman" pitchFamily="18" charset="0"/>
            </a:endParaRPr>
          </a:p>
        </p:txBody>
      </p:sp>
      <p:sp>
        <p:nvSpPr>
          <p:cNvPr id="83995" name="Text Box 27"/>
          <p:cNvSpPr txBox="1">
            <a:spLocks noChangeArrowheads="1"/>
          </p:cNvSpPr>
          <p:nvPr/>
        </p:nvSpPr>
        <p:spPr bwMode="auto">
          <a:xfrm>
            <a:off x="1828799" y="5638800"/>
            <a:ext cx="557185" cy="523220"/>
          </a:xfrm>
          <a:prstGeom prst="rect">
            <a:avLst/>
          </a:prstGeom>
          <a:noFill/>
          <a:ln w="9525">
            <a:noFill/>
            <a:miter lim="800000"/>
            <a:headEnd/>
            <a:tailEnd/>
          </a:ln>
        </p:spPr>
        <p:txBody>
          <a:bodyPr wrap="square">
            <a:spAutoFit/>
          </a:bodyPr>
          <a:lstStyle/>
          <a:p>
            <a:pPr>
              <a:spcBef>
                <a:spcPct val="50000"/>
              </a:spcBef>
            </a:pPr>
            <a:r>
              <a:rPr lang="en-US" sz="2800">
                <a:latin typeface="Times New Roman" pitchFamily="18" charset="0"/>
                <a:cs typeface="Times New Roman" pitchFamily="18" charset="0"/>
              </a:rPr>
              <a:t>=</a:t>
            </a:r>
          </a:p>
        </p:txBody>
      </p:sp>
      <p:sp>
        <p:nvSpPr>
          <p:cNvPr id="83996" name="Line 28"/>
          <p:cNvSpPr>
            <a:spLocks noChangeShapeType="1"/>
          </p:cNvSpPr>
          <p:nvPr/>
        </p:nvSpPr>
        <p:spPr bwMode="auto">
          <a:xfrm>
            <a:off x="2209799" y="5867400"/>
            <a:ext cx="2377440" cy="0"/>
          </a:xfrm>
          <a:prstGeom prst="line">
            <a:avLst/>
          </a:prstGeom>
          <a:noFill/>
          <a:ln w="9525">
            <a:solidFill>
              <a:schemeClr val="tx1"/>
            </a:solidFill>
            <a:round/>
            <a:headEnd/>
            <a:tailEnd/>
          </a:ln>
        </p:spPr>
        <p:txBody>
          <a:bodyPr/>
          <a:lstStyle/>
          <a:p>
            <a:endParaRPr lang="en-US" sz="2800">
              <a:latin typeface="Times New Roman" pitchFamily="18" charset="0"/>
              <a:cs typeface="Times New Roman" pitchFamily="18" charset="0"/>
            </a:endParaRPr>
          </a:p>
        </p:txBody>
      </p:sp>
      <p:sp>
        <p:nvSpPr>
          <p:cNvPr id="83998" name="Text Box 30"/>
          <p:cNvSpPr txBox="1">
            <a:spLocks noChangeArrowheads="1"/>
          </p:cNvSpPr>
          <p:nvPr/>
        </p:nvSpPr>
        <p:spPr bwMode="auto">
          <a:xfrm>
            <a:off x="2743199" y="5867400"/>
            <a:ext cx="780059" cy="523220"/>
          </a:xfrm>
          <a:prstGeom prst="rect">
            <a:avLst/>
          </a:prstGeom>
          <a:noFill/>
          <a:ln w="9525">
            <a:noFill/>
            <a:miter lim="800000"/>
            <a:headEnd/>
            <a:tailEnd/>
          </a:ln>
        </p:spPr>
        <p:txBody>
          <a:bodyPr wrap="square">
            <a:spAutoFit/>
          </a:bodyPr>
          <a:lstStyle/>
          <a:p>
            <a:pPr>
              <a:spcBef>
                <a:spcPct val="50000"/>
              </a:spcBef>
            </a:pPr>
            <a:r>
              <a:rPr lang="en-US" sz="2800">
                <a:latin typeface="Times New Roman" pitchFamily="18" charset="0"/>
                <a:cs typeface="Times New Roman" pitchFamily="18" charset="0"/>
              </a:rPr>
              <a:t>16</a:t>
            </a:r>
          </a:p>
        </p:txBody>
      </p:sp>
      <p:sp>
        <p:nvSpPr>
          <p:cNvPr id="84001" name="Text Box 33"/>
          <p:cNvSpPr txBox="1">
            <a:spLocks noChangeArrowheads="1"/>
          </p:cNvSpPr>
          <p:nvPr/>
        </p:nvSpPr>
        <p:spPr bwMode="auto">
          <a:xfrm>
            <a:off x="2757488" y="5410200"/>
            <a:ext cx="1204912" cy="523220"/>
          </a:xfrm>
          <a:prstGeom prst="rect">
            <a:avLst/>
          </a:prstGeom>
          <a:noFill/>
          <a:ln w="9525">
            <a:noFill/>
            <a:miter lim="800000"/>
            <a:headEnd/>
            <a:tailEnd/>
          </a:ln>
        </p:spPr>
        <p:txBody>
          <a:bodyPr wrap="square">
            <a:spAutoFit/>
          </a:bodyPr>
          <a:lstStyle/>
          <a:p>
            <a:pPr>
              <a:spcBef>
                <a:spcPct val="50000"/>
              </a:spcBef>
            </a:pPr>
            <a:r>
              <a:rPr lang="en-US" sz="2800" dirty="0">
                <a:latin typeface="Times New Roman" pitchFamily="18" charset="0"/>
                <a:cs typeface="Times New Roman" pitchFamily="18" charset="0"/>
              </a:rPr>
              <a:t>+ 5</a:t>
            </a:r>
            <a:r>
              <a:rPr lang="en-US" sz="2800" i="1" dirty="0">
                <a:latin typeface="Times New Roman" pitchFamily="18" charset="0"/>
                <a:cs typeface="Times New Roman" pitchFamily="18" charset="0"/>
              </a:rPr>
              <a:t>i</a:t>
            </a:r>
          </a:p>
        </p:txBody>
      </p:sp>
      <p:sp>
        <p:nvSpPr>
          <p:cNvPr id="84002" name="Text Box 34"/>
          <p:cNvSpPr txBox="1">
            <a:spLocks noChangeArrowheads="1"/>
          </p:cNvSpPr>
          <p:nvPr/>
        </p:nvSpPr>
        <p:spPr bwMode="auto">
          <a:xfrm>
            <a:off x="3367087" y="5410200"/>
            <a:ext cx="1762097" cy="523220"/>
          </a:xfrm>
          <a:prstGeom prst="rect">
            <a:avLst/>
          </a:prstGeom>
          <a:noFill/>
          <a:ln w="9525">
            <a:noFill/>
            <a:miter lim="800000"/>
            <a:headEnd/>
            <a:tailEnd/>
          </a:ln>
        </p:spPr>
        <p:txBody>
          <a:bodyPr wrap="square">
            <a:spAutoFit/>
          </a:bodyPr>
          <a:lstStyle/>
          <a:p>
            <a:pPr>
              <a:spcBef>
                <a:spcPct val="50000"/>
              </a:spcBef>
            </a:pPr>
            <a:r>
              <a:rPr lang="en-US" sz="2800">
                <a:latin typeface="Times New Roman" pitchFamily="18" charset="0"/>
                <a:cs typeface="Times New Roman" pitchFamily="18" charset="0"/>
              </a:rPr>
              <a:t>+ 2(-1)</a:t>
            </a:r>
          </a:p>
        </p:txBody>
      </p:sp>
      <p:sp>
        <p:nvSpPr>
          <p:cNvPr id="84004" name="Text Box 36"/>
          <p:cNvSpPr txBox="1">
            <a:spLocks noChangeArrowheads="1"/>
          </p:cNvSpPr>
          <p:nvPr/>
        </p:nvSpPr>
        <p:spPr bwMode="auto">
          <a:xfrm>
            <a:off x="3200400" y="5867400"/>
            <a:ext cx="1490470" cy="523220"/>
          </a:xfrm>
          <a:prstGeom prst="rect">
            <a:avLst/>
          </a:prstGeom>
          <a:noFill/>
          <a:ln w="9525">
            <a:noFill/>
            <a:miter lim="800000"/>
            <a:headEnd/>
            <a:tailEnd/>
          </a:ln>
        </p:spPr>
        <p:txBody>
          <a:bodyPr wrap="square">
            <a:spAutoFit/>
          </a:bodyPr>
          <a:lstStyle/>
          <a:p>
            <a:pPr>
              <a:spcBef>
                <a:spcPct val="50000"/>
              </a:spcBef>
            </a:pPr>
            <a:r>
              <a:rPr lang="en-US" sz="2800">
                <a:latin typeface="Times New Roman" pitchFamily="18" charset="0"/>
                <a:cs typeface="Times New Roman" pitchFamily="18" charset="0"/>
              </a:rPr>
              <a:t>- (-1)</a:t>
            </a:r>
          </a:p>
        </p:txBody>
      </p:sp>
      <p:sp>
        <p:nvSpPr>
          <p:cNvPr id="84005" name="Text Box 37"/>
          <p:cNvSpPr txBox="1">
            <a:spLocks noChangeArrowheads="1"/>
          </p:cNvSpPr>
          <p:nvPr/>
        </p:nvSpPr>
        <p:spPr bwMode="auto">
          <a:xfrm>
            <a:off x="4853015" y="5638800"/>
            <a:ext cx="557185" cy="523220"/>
          </a:xfrm>
          <a:prstGeom prst="rect">
            <a:avLst/>
          </a:prstGeom>
          <a:noFill/>
          <a:ln w="9525">
            <a:noFill/>
            <a:miter lim="800000"/>
            <a:headEnd/>
            <a:tailEnd/>
          </a:ln>
        </p:spPr>
        <p:txBody>
          <a:bodyPr wrap="square">
            <a:spAutoFit/>
          </a:bodyPr>
          <a:lstStyle/>
          <a:p>
            <a:pPr>
              <a:spcBef>
                <a:spcPct val="50000"/>
              </a:spcBef>
            </a:pPr>
            <a:r>
              <a:rPr lang="en-US" sz="2800" dirty="0">
                <a:solidFill>
                  <a:srgbClr val="0000CC"/>
                </a:solidFill>
                <a:latin typeface="Times New Roman" pitchFamily="18" charset="0"/>
                <a:cs typeface="Times New Roman" pitchFamily="18" charset="0"/>
              </a:rPr>
              <a:t>=</a:t>
            </a:r>
          </a:p>
        </p:txBody>
      </p:sp>
      <p:sp>
        <p:nvSpPr>
          <p:cNvPr id="84006" name="Line 38"/>
          <p:cNvSpPr>
            <a:spLocks noChangeShapeType="1"/>
          </p:cNvSpPr>
          <p:nvPr/>
        </p:nvSpPr>
        <p:spPr bwMode="auto">
          <a:xfrm>
            <a:off x="5379808" y="5867400"/>
            <a:ext cx="1280160" cy="0"/>
          </a:xfrm>
          <a:prstGeom prst="line">
            <a:avLst/>
          </a:prstGeom>
          <a:noFill/>
          <a:ln w="9525">
            <a:solidFill>
              <a:srgbClr val="0000CC"/>
            </a:solidFill>
            <a:round/>
            <a:headEnd/>
            <a:tailEnd/>
          </a:ln>
        </p:spPr>
        <p:txBody>
          <a:bodyPr/>
          <a:lstStyle/>
          <a:p>
            <a:endParaRPr lang="en-US" sz="2800">
              <a:latin typeface="Times New Roman" pitchFamily="18" charset="0"/>
              <a:cs typeface="Times New Roman" pitchFamily="18" charset="0"/>
            </a:endParaRPr>
          </a:p>
        </p:txBody>
      </p:sp>
      <p:sp>
        <p:nvSpPr>
          <p:cNvPr id="84007" name="Text Box 39"/>
          <p:cNvSpPr txBox="1">
            <a:spLocks noChangeArrowheads="1"/>
          </p:cNvSpPr>
          <p:nvPr/>
        </p:nvSpPr>
        <p:spPr bwMode="auto">
          <a:xfrm>
            <a:off x="5379807" y="5410200"/>
            <a:ext cx="1002933" cy="523220"/>
          </a:xfrm>
          <a:prstGeom prst="rect">
            <a:avLst/>
          </a:prstGeom>
          <a:noFill/>
          <a:ln w="9525">
            <a:noFill/>
            <a:miter lim="800000"/>
            <a:headEnd/>
            <a:tailEnd/>
          </a:ln>
        </p:spPr>
        <p:txBody>
          <a:bodyPr wrap="square">
            <a:spAutoFit/>
          </a:bodyPr>
          <a:lstStyle/>
          <a:p>
            <a:pPr>
              <a:spcBef>
                <a:spcPct val="50000"/>
              </a:spcBef>
            </a:pPr>
            <a:r>
              <a:rPr lang="en-US" sz="2800" dirty="0">
                <a:solidFill>
                  <a:srgbClr val="0000CC"/>
                </a:solidFill>
                <a:latin typeface="Times New Roman" pitchFamily="18" charset="0"/>
                <a:cs typeface="Times New Roman" pitchFamily="18" charset="0"/>
              </a:rPr>
              <a:t>-14</a:t>
            </a:r>
          </a:p>
        </p:txBody>
      </p:sp>
      <p:sp>
        <p:nvSpPr>
          <p:cNvPr id="84008" name="Text Box 40"/>
          <p:cNvSpPr txBox="1">
            <a:spLocks noChangeArrowheads="1"/>
          </p:cNvSpPr>
          <p:nvPr/>
        </p:nvSpPr>
        <p:spPr bwMode="auto">
          <a:xfrm>
            <a:off x="5837007" y="5867400"/>
            <a:ext cx="780059" cy="523220"/>
          </a:xfrm>
          <a:prstGeom prst="rect">
            <a:avLst/>
          </a:prstGeom>
          <a:noFill/>
          <a:ln w="9525">
            <a:noFill/>
            <a:miter lim="800000"/>
            <a:headEnd/>
            <a:tailEnd/>
          </a:ln>
        </p:spPr>
        <p:txBody>
          <a:bodyPr wrap="square">
            <a:spAutoFit/>
          </a:bodyPr>
          <a:lstStyle/>
          <a:p>
            <a:pPr>
              <a:spcBef>
                <a:spcPct val="50000"/>
              </a:spcBef>
            </a:pPr>
            <a:r>
              <a:rPr lang="en-US" sz="2800">
                <a:solidFill>
                  <a:srgbClr val="0000CC"/>
                </a:solidFill>
                <a:latin typeface="Times New Roman" pitchFamily="18" charset="0"/>
                <a:cs typeface="Times New Roman" pitchFamily="18" charset="0"/>
              </a:rPr>
              <a:t>17</a:t>
            </a:r>
          </a:p>
        </p:txBody>
      </p:sp>
      <p:sp>
        <p:nvSpPr>
          <p:cNvPr id="36" name="Title 9"/>
          <p:cNvSpPr txBox="1">
            <a:spLocks/>
          </p:cNvSpPr>
          <p:nvPr/>
        </p:nvSpPr>
        <p:spPr>
          <a:xfrm>
            <a:off x="442913" y="103188"/>
            <a:ext cx="8243887" cy="811212"/>
          </a:xfrm>
          <a:prstGeom prst="rect">
            <a:avLst/>
          </a:prstGeom>
        </p:spPr>
        <p:txBody>
          <a:bodyPr vert="horz" lIns="91440" tIns="45720" rIns="91440" bIns="45720" rtlCol="0" anchor="ctr">
            <a:norm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44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imes New Roman" pitchFamily="18" charset="0"/>
                <a:ea typeface="+mj-ea"/>
                <a:cs typeface="Times New Roman" pitchFamily="18" charset="0"/>
              </a:rPr>
              <a:t>Another </a:t>
            </a:r>
            <a:r>
              <a:rPr kumimoji="0" lang="en-US" sz="4400" b="1" i="0" u="none" strike="noStrike" kern="1200" cap="all" spc="0" normalizeH="0" baseline="0" noProof="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uLnTx/>
                <a:uFillTx/>
                <a:latin typeface="Times New Roman" pitchFamily="18" charset="0"/>
                <a:ea typeface="+mj-ea"/>
                <a:cs typeface="Times New Roman" pitchFamily="18" charset="0"/>
              </a:rPr>
              <a:t>Example</a:t>
            </a:r>
            <a:endParaRPr kumimoji="0" lang="en-US" sz="4400" b="1" i="0" u="none" strike="noStrike" kern="1200" cap="all" spc="0" normalizeH="0" baseline="0" noProof="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uLnTx/>
              <a:uFillTx/>
              <a:latin typeface="Times New Roman" pitchFamily="18" charset="0"/>
              <a:ea typeface="+mj-ea"/>
              <a:cs typeface="Times New Roman" pitchFamily="18" charset="0"/>
            </a:endParaRPr>
          </a:p>
        </p:txBody>
      </p:sp>
      <p:sp>
        <p:nvSpPr>
          <p:cNvPr id="37" name="Oval 36"/>
          <p:cNvSpPr/>
          <p:nvPr/>
        </p:nvSpPr>
        <p:spPr>
          <a:xfrm>
            <a:off x="5257800" y="5334000"/>
            <a:ext cx="1752600" cy="1066800"/>
          </a:xfrm>
          <a:prstGeom prst="ellipse">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83976"/>
                                        </p:tgtEl>
                                        <p:attrNameLst>
                                          <p:attrName>style.visibility</p:attrName>
                                        </p:attrNameLst>
                                      </p:cBhvr>
                                      <p:to>
                                        <p:strVal val="visible"/>
                                      </p:to>
                                    </p:set>
                                    <p:animEffect transition="in" filter="dissolve">
                                      <p:cBhvr>
                                        <p:cTn id="7" dur="500"/>
                                        <p:tgtEl>
                                          <p:spTgt spid="8397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83978"/>
                                        </p:tgtEl>
                                        <p:attrNameLst>
                                          <p:attrName>style.visibility</p:attrName>
                                        </p:attrNameLst>
                                      </p:cBhvr>
                                      <p:to>
                                        <p:strVal val="visible"/>
                                      </p:to>
                                    </p:set>
                                    <p:animEffect transition="in" filter="dissolve">
                                      <p:cBhvr>
                                        <p:cTn id="12" dur="500"/>
                                        <p:tgtEl>
                                          <p:spTgt spid="83978"/>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83979"/>
                                        </p:tgtEl>
                                        <p:attrNameLst>
                                          <p:attrName>style.visibility</p:attrName>
                                        </p:attrNameLst>
                                      </p:cBhvr>
                                      <p:to>
                                        <p:strVal val="visible"/>
                                      </p:to>
                                    </p:set>
                                    <p:animEffect transition="in" filter="dissolve">
                                      <p:cBhvr>
                                        <p:cTn id="17" dur="500"/>
                                        <p:tgtEl>
                                          <p:spTgt spid="83979"/>
                                        </p:tgtEl>
                                      </p:cBhvr>
                                    </p:animEffect>
                                  </p:childTnLst>
                                </p:cTn>
                              </p:par>
                            </p:childTnLst>
                          </p:cTn>
                        </p:par>
                        <p:par>
                          <p:cTn id="18" fill="hold">
                            <p:stCondLst>
                              <p:cond delay="500"/>
                            </p:stCondLst>
                            <p:childTnLst>
                              <p:par>
                                <p:cTn id="19" presetID="22" presetClass="entr" presetSubtype="8" fill="hold" grpId="0" nodeType="afterEffect">
                                  <p:stCondLst>
                                    <p:cond delay="500"/>
                                  </p:stCondLst>
                                  <p:childTnLst>
                                    <p:set>
                                      <p:cBhvr>
                                        <p:cTn id="20" dur="1" fill="hold">
                                          <p:stCondLst>
                                            <p:cond delay="0"/>
                                          </p:stCondLst>
                                        </p:cTn>
                                        <p:tgtEl>
                                          <p:spTgt spid="83980"/>
                                        </p:tgtEl>
                                        <p:attrNameLst>
                                          <p:attrName>style.visibility</p:attrName>
                                        </p:attrNameLst>
                                      </p:cBhvr>
                                      <p:to>
                                        <p:strVal val="visible"/>
                                      </p:to>
                                    </p:set>
                                    <p:animEffect transition="in" filter="wipe(left)">
                                      <p:cBhvr>
                                        <p:cTn id="21" dur="500"/>
                                        <p:tgtEl>
                                          <p:spTgt spid="83980"/>
                                        </p:tgtEl>
                                      </p:cBhvr>
                                    </p:animEffect>
                                  </p:childTnLst>
                                </p:cTn>
                              </p:par>
                            </p:childTnLst>
                          </p:cTn>
                        </p:par>
                        <p:par>
                          <p:cTn id="22" fill="hold">
                            <p:stCondLst>
                              <p:cond delay="1500"/>
                            </p:stCondLst>
                            <p:childTnLst>
                              <p:par>
                                <p:cTn id="23" presetID="9" presetClass="entr" presetSubtype="0" fill="hold" grpId="0" nodeType="afterEffect">
                                  <p:stCondLst>
                                    <p:cond delay="500"/>
                                  </p:stCondLst>
                                  <p:childTnLst>
                                    <p:set>
                                      <p:cBhvr>
                                        <p:cTn id="24" dur="1" fill="hold">
                                          <p:stCondLst>
                                            <p:cond delay="0"/>
                                          </p:stCondLst>
                                        </p:cTn>
                                        <p:tgtEl>
                                          <p:spTgt spid="83981"/>
                                        </p:tgtEl>
                                        <p:attrNameLst>
                                          <p:attrName>style.visibility</p:attrName>
                                        </p:attrNameLst>
                                      </p:cBhvr>
                                      <p:to>
                                        <p:strVal val="visible"/>
                                      </p:to>
                                    </p:set>
                                    <p:animEffect transition="in" filter="dissolve">
                                      <p:cBhvr>
                                        <p:cTn id="25" dur="500"/>
                                        <p:tgtEl>
                                          <p:spTgt spid="83981"/>
                                        </p:tgtEl>
                                      </p:cBhvr>
                                    </p:animEffect>
                                  </p:childTnLst>
                                </p:cTn>
                              </p:par>
                            </p:childTnLst>
                          </p:cTn>
                        </p:par>
                        <p:par>
                          <p:cTn id="26" fill="hold">
                            <p:stCondLst>
                              <p:cond delay="2500"/>
                            </p:stCondLst>
                            <p:childTnLst>
                              <p:par>
                                <p:cTn id="27" presetID="9" presetClass="entr" presetSubtype="0" fill="hold" grpId="0" nodeType="afterEffect">
                                  <p:stCondLst>
                                    <p:cond delay="500"/>
                                  </p:stCondLst>
                                  <p:childTnLst>
                                    <p:set>
                                      <p:cBhvr>
                                        <p:cTn id="28" dur="1" fill="hold">
                                          <p:stCondLst>
                                            <p:cond delay="0"/>
                                          </p:stCondLst>
                                        </p:cTn>
                                        <p:tgtEl>
                                          <p:spTgt spid="83983"/>
                                        </p:tgtEl>
                                        <p:attrNameLst>
                                          <p:attrName>style.visibility</p:attrName>
                                        </p:attrNameLst>
                                      </p:cBhvr>
                                      <p:to>
                                        <p:strVal val="visible"/>
                                      </p:to>
                                    </p:set>
                                    <p:animEffect transition="in" filter="dissolve">
                                      <p:cBhvr>
                                        <p:cTn id="29" dur="500"/>
                                        <p:tgtEl>
                                          <p:spTgt spid="83983"/>
                                        </p:tgtEl>
                                      </p:cBhvr>
                                    </p:animEffect>
                                  </p:childTnLst>
                                </p:cTn>
                              </p:par>
                            </p:childTnLst>
                          </p:cTn>
                        </p:par>
                        <p:par>
                          <p:cTn id="30" fill="hold">
                            <p:stCondLst>
                              <p:cond delay="3500"/>
                            </p:stCondLst>
                            <p:childTnLst>
                              <p:par>
                                <p:cTn id="31" presetID="9" presetClass="entr" presetSubtype="0" fill="hold" grpId="0" nodeType="afterEffect">
                                  <p:stCondLst>
                                    <p:cond delay="500"/>
                                  </p:stCondLst>
                                  <p:childTnLst>
                                    <p:set>
                                      <p:cBhvr>
                                        <p:cTn id="32" dur="1" fill="hold">
                                          <p:stCondLst>
                                            <p:cond delay="0"/>
                                          </p:stCondLst>
                                        </p:cTn>
                                        <p:tgtEl>
                                          <p:spTgt spid="83982"/>
                                        </p:tgtEl>
                                        <p:attrNameLst>
                                          <p:attrName>style.visibility</p:attrName>
                                        </p:attrNameLst>
                                      </p:cBhvr>
                                      <p:to>
                                        <p:strVal val="visible"/>
                                      </p:to>
                                    </p:set>
                                    <p:animEffect transition="in" filter="dissolve">
                                      <p:cBhvr>
                                        <p:cTn id="33" dur="500"/>
                                        <p:tgtEl>
                                          <p:spTgt spid="83982"/>
                                        </p:tgtEl>
                                      </p:cBhvr>
                                    </p:animEffect>
                                  </p:childTnLst>
                                </p:cTn>
                              </p:par>
                            </p:childTnLst>
                          </p:cTn>
                        </p:par>
                        <p:par>
                          <p:cTn id="34" fill="hold">
                            <p:stCondLst>
                              <p:cond delay="4500"/>
                            </p:stCondLst>
                            <p:childTnLst>
                              <p:par>
                                <p:cTn id="35" presetID="9" presetClass="entr" presetSubtype="0" fill="hold" grpId="0" nodeType="afterEffect">
                                  <p:stCondLst>
                                    <p:cond delay="500"/>
                                  </p:stCondLst>
                                  <p:childTnLst>
                                    <p:set>
                                      <p:cBhvr>
                                        <p:cTn id="36" dur="1" fill="hold">
                                          <p:stCondLst>
                                            <p:cond delay="0"/>
                                          </p:stCondLst>
                                        </p:cTn>
                                        <p:tgtEl>
                                          <p:spTgt spid="83984"/>
                                        </p:tgtEl>
                                        <p:attrNameLst>
                                          <p:attrName>style.visibility</p:attrName>
                                        </p:attrNameLst>
                                      </p:cBhvr>
                                      <p:to>
                                        <p:strVal val="visible"/>
                                      </p:to>
                                    </p:set>
                                    <p:animEffect transition="in" filter="dissolve">
                                      <p:cBhvr>
                                        <p:cTn id="37" dur="500"/>
                                        <p:tgtEl>
                                          <p:spTgt spid="83984"/>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83985"/>
                                        </p:tgtEl>
                                        <p:attrNameLst>
                                          <p:attrName>style.visibility</p:attrName>
                                        </p:attrNameLst>
                                      </p:cBhvr>
                                      <p:to>
                                        <p:strVal val="visible"/>
                                      </p:to>
                                    </p:set>
                                    <p:animEffect transition="in" filter="dissolve">
                                      <p:cBhvr>
                                        <p:cTn id="42" dur="500"/>
                                        <p:tgtEl>
                                          <p:spTgt spid="83985"/>
                                        </p:tgtEl>
                                      </p:cBhvr>
                                    </p:animEffect>
                                  </p:childTnLst>
                                </p:cTn>
                              </p:par>
                            </p:childTnLst>
                          </p:cTn>
                        </p:par>
                        <p:par>
                          <p:cTn id="43" fill="hold">
                            <p:stCondLst>
                              <p:cond delay="500"/>
                            </p:stCondLst>
                            <p:childTnLst>
                              <p:par>
                                <p:cTn id="44" presetID="22" presetClass="entr" presetSubtype="8" fill="hold" grpId="0" nodeType="afterEffect">
                                  <p:stCondLst>
                                    <p:cond delay="500"/>
                                  </p:stCondLst>
                                  <p:childTnLst>
                                    <p:set>
                                      <p:cBhvr>
                                        <p:cTn id="45" dur="1" fill="hold">
                                          <p:stCondLst>
                                            <p:cond delay="0"/>
                                          </p:stCondLst>
                                        </p:cTn>
                                        <p:tgtEl>
                                          <p:spTgt spid="83986"/>
                                        </p:tgtEl>
                                        <p:attrNameLst>
                                          <p:attrName>style.visibility</p:attrName>
                                        </p:attrNameLst>
                                      </p:cBhvr>
                                      <p:to>
                                        <p:strVal val="visible"/>
                                      </p:to>
                                    </p:set>
                                    <p:animEffect transition="in" filter="wipe(left)">
                                      <p:cBhvr>
                                        <p:cTn id="46" dur="500"/>
                                        <p:tgtEl>
                                          <p:spTgt spid="83986"/>
                                        </p:tgtEl>
                                      </p:cBhvr>
                                    </p:animEffect>
                                  </p:childTnLst>
                                </p:cTn>
                              </p:par>
                            </p:childTnLst>
                          </p:cTn>
                        </p:par>
                        <p:par>
                          <p:cTn id="47" fill="hold">
                            <p:stCondLst>
                              <p:cond delay="1500"/>
                            </p:stCondLst>
                            <p:childTnLst>
                              <p:par>
                                <p:cTn id="48" presetID="9" presetClass="entr" presetSubtype="0" fill="hold" grpId="0" nodeType="afterEffect">
                                  <p:stCondLst>
                                    <p:cond delay="500"/>
                                  </p:stCondLst>
                                  <p:childTnLst>
                                    <p:set>
                                      <p:cBhvr>
                                        <p:cTn id="49" dur="1" fill="hold">
                                          <p:stCondLst>
                                            <p:cond delay="0"/>
                                          </p:stCondLst>
                                        </p:cTn>
                                        <p:tgtEl>
                                          <p:spTgt spid="83987"/>
                                        </p:tgtEl>
                                        <p:attrNameLst>
                                          <p:attrName>style.visibility</p:attrName>
                                        </p:attrNameLst>
                                      </p:cBhvr>
                                      <p:to>
                                        <p:strVal val="visible"/>
                                      </p:to>
                                    </p:set>
                                    <p:animEffect transition="in" filter="dissolve">
                                      <p:cBhvr>
                                        <p:cTn id="50" dur="500"/>
                                        <p:tgtEl>
                                          <p:spTgt spid="83987"/>
                                        </p:tgtEl>
                                      </p:cBhvr>
                                    </p:animEffect>
                                  </p:childTnLst>
                                </p:cTn>
                              </p:par>
                            </p:childTnLst>
                          </p:cTn>
                        </p:par>
                        <p:par>
                          <p:cTn id="51" fill="hold">
                            <p:stCondLst>
                              <p:cond delay="2500"/>
                            </p:stCondLst>
                            <p:childTnLst>
                              <p:par>
                                <p:cTn id="52" presetID="9" presetClass="entr" presetSubtype="0" fill="hold" grpId="0" nodeType="afterEffect">
                                  <p:stCondLst>
                                    <p:cond delay="500"/>
                                  </p:stCondLst>
                                  <p:childTnLst>
                                    <p:set>
                                      <p:cBhvr>
                                        <p:cTn id="53" dur="1" fill="hold">
                                          <p:stCondLst>
                                            <p:cond delay="0"/>
                                          </p:stCondLst>
                                        </p:cTn>
                                        <p:tgtEl>
                                          <p:spTgt spid="83989"/>
                                        </p:tgtEl>
                                        <p:attrNameLst>
                                          <p:attrName>style.visibility</p:attrName>
                                        </p:attrNameLst>
                                      </p:cBhvr>
                                      <p:to>
                                        <p:strVal val="visible"/>
                                      </p:to>
                                    </p:set>
                                    <p:animEffect transition="in" filter="dissolve">
                                      <p:cBhvr>
                                        <p:cTn id="54" dur="500"/>
                                        <p:tgtEl>
                                          <p:spTgt spid="83989"/>
                                        </p:tgtEl>
                                      </p:cBhvr>
                                    </p:animEffect>
                                  </p:childTnLst>
                                </p:cTn>
                              </p:par>
                            </p:childTnLst>
                          </p:cTn>
                        </p:par>
                        <p:par>
                          <p:cTn id="55" fill="hold">
                            <p:stCondLst>
                              <p:cond delay="3500"/>
                            </p:stCondLst>
                            <p:childTnLst>
                              <p:par>
                                <p:cTn id="56" presetID="9" presetClass="entr" presetSubtype="0" fill="hold" grpId="0" nodeType="afterEffect">
                                  <p:stCondLst>
                                    <p:cond delay="0"/>
                                  </p:stCondLst>
                                  <p:childTnLst>
                                    <p:set>
                                      <p:cBhvr>
                                        <p:cTn id="57" dur="1" fill="hold">
                                          <p:stCondLst>
                                            <p:cond delay="0"/>
                                          </p:stCondLst>
                                        </p:cTn>
                                        <p:tgtEl>
                                          <p:spTgt spid="83991"/>
                                        </p:tgtEl>
                                        <p:attrNameLst>
                                          <p:attrName>style.visibility</p:attrName>
                                        </p:attrNameLst>
                                      </p:cBhvr>
                                      <p:to>
                                        <p:strVal val="visible"/>
                                      </p:to>
                                    </p:set>
                                    <p:animEffect transition="in" filter="dissolve">
                                      <p:cBhvr>
                                        <p:cTn id="58" dur="500"/>
                                        <p:tgtEl>
                                          <p:spTgt spid="83991"/>
                                        </p:tgtEl>
                                      </p:cBhvr>
                                    </p:animEffect>
                                  </p:childTnLst>
                                </p:cTn>
                              </p:par>
                            </p:childTnLst>
                          </p:cTn>
                        </p:par>
                        <p:par>
                          <p:cTn id="59" fill="hold">
                            <p:stCondLst>
                              <p:cond delay="4000"/>
                            </p:stCondLst>
                            <p:childTnLst>
                              <p:par>
                                <p:cTn id="60" presetID="9" presetClass="entr" presetSubtype="0" fill="hold" grpId="0" nodeType="afterEffect">
                                  <p:stCondLst>
                                    <p:cond delay="500"/>
                                  </p:stCondLst>
                                  <p:childTnLst>
                                    <p:set>
                                      <p:cBhvr>
                                        <p:cTn id="61" dur="1" fill="hold">
                                          <p:stCondLst>
                                            <p:cond delay="0"/>
                                          </p:stCondLst>
                                        </p:cTn>
                                        <p:tgtEl>
                                          <p:spTgt spid="83992"/>
                                        </p:tgtEl>
                                        <p:attrNameLst>
                                          <p:attrName>style.visibility</p:attrName>
                                        </p:attrNameLst>
                                      </p:cBhvr>
                                      <p:to>
                                        <p:strVal val="visible"/>
                                      </p:to>
                                    </p:set>
                                    <p:animEffect transition="in" filter="dissolve">
                                      <p:cBhvr>
                                        <p:cTn id="62" dur="500"/>
                                        <p:tgtEl>
                                          <p:spTgt spid="83992"/>
                                        </p:tgtEl>
                                      </p:cBhvr>
                                    </p:animEffect>
                                  </p:childTnLst>
                                </p:cTn>
                              </p:par>
                            </p:childTnLst>
                          </p:cTn>
                        </p:par>
                      </p:childTnLst>
                    </p:cTn>
                  </p:par>
                  <p:par>
                    <p:cTn id="63" fill="hold">
                      <p:stCondLst>
                        <p:cond delay="indefinite"/>
                      </p:stCondLst>
                      <p:childTnLst>
                        <p:par>
                          <p:cTn id="64" fill="hold">
                            <p:stCondLst>
                              <p:cond delay="0"/>
                            </p:stCondLst>
                            <p:childTnLst>
                              <p:par>
                                <p:cTn id="65" presetID="9" presetClass="entr" presetSubtype="0" fill="hold" grpId="0" nodeType="clickEffect">
                                  <p:stCondLst>
                                    <p:cond delay="0"/>
                                  </p:stCondLst>
                                  <p:childTnLst>
                                    <p:set>
                                      <p:cBhvr>
                                        <p:cTn id="66" dur="1" fill="hold">
                                          <p:stCondLst>
                                            <p:cond delay="0"/>
                                          </p:stCondLst>
                                        </p:cTn>
                                        <p:tgtEl>
                                          <p:spTgt spid="83988"/>
                                        </p:tgtEl>
                                        <p:attrNameLst>
                                          <p:attrName>style.visibility</p:attrName>
                                        </p:attrNameLst>
                                      </p:cBhvr>
                                      <p:to>
                                        <p:strVal val="visible"/>
                                      </p:to>
                                    </p:set>
                                    <p:animEffect transition="in" filter="dissolve">
                                      <p:cBhvr>
                                        <p:cTn id="67" dur="500"/>
                                        <p:tgtEl>
                                          <p:spTgt spid="83988"/>
                                        </p:tgtEl>
                                      </p:cBhvr>
                                    </p:animEffect>
                                  </p:childTnLst>
                                </p:cTn>
                              </p:par>
                            </p:childTnLst>
                          </p:cTn>
                        </p:par>
                        <p:par>
                          <p:cTn id="68" fill="hold">
                            <p:stCondLst>
                              <p:cond delay="500"/>
                            </p:stCondLst>
                            <p:childTnLst>
                              <p:par>
                                <p:cTn id="69" presetID="9" presetClass="entr" presetSubtype="0" fill="hold" grpId="0" nodeType="afterEffect">
                                  <p:stCondLst>
                                    <p:cond delay="0"/>
                                  </p:stCondLst>
                                  <p:childTnLst>
                                    <p:set>
                                      <p:cBhvr>
                                        <p:cTn id="70" dur="1" fill="hold">
                                          <p:stCondLst>
                                            <p:cond delay="0"/>
                                          </p:stCondLst>
                                        </p:cTn>
                                        <p:tgtEl>
                                          <p:spTgt spid="83990"/>
                                        </p:tgtEl>
                                        <p:attrNameLst>
                                          <p:attrName>style.visibility</p:attrName>
                                        </p:attrNameLst>
                                      </p:cBhvr>
                                      <p:to>
                                        <p:strVal val="visible"/>
                                      </p:to>
                                    </p:set>
                                    <p:animEffect transition="in" filter="dissolve">
                                      <p:cBhvr>
                                        <p:cTn id="71" dur="500"/>
                                        <p:tgtEl>
                                          <p:spTgt spid="83990"/>
                                        </p:tgtEl>
                                      </p:cBhvr>
                                    </p:animEffect>
                                  </p:childTnLst>
                                </p:cTn>
                              </p:par>
                            </p:childTnLst>
                          </p:cTn>
                        </p:par>
                        <p:par>
                          <p:cTn id="72" fill="hold">
                            <p:stCondLst>
                              <p:cond delay="1000"/>
                            </p:stCondLst>
                            <p:childTnLst>
                              <p:par>
                                <p:cTn id="73" presetID="9" presetClass="entr" presetSubtype="0" fill="hold" grpId="0" nodeType="afterEffect">
                                  <p:stCondLst>
                                    <p:cond delay="0"/>
                                  </p:stCondLst>
                                  <p:childTnLst>
                                    <p:set>
                                      <p:cBhvr>
                                        <p:cTn id="74" dur="1" fill="hold">
                                          <p:stCondLst>
                                            <p:cond delay="0"/>
                                          </p:stCondLst>
                                        </p:cTn>
                                        <p:tgtEl>
                                          <p:spTgt spid="83993"/>
                                        </p:tgtEl>
                                        <p:attrNameLst>
                                          <p:attrName>style.visibility</p:attrName>
                                        </p:attrNameLst>
                                      </p:cBhvr>
                                      <p:to>
                                        <p:strVal val="visible"/>
                                      </p:to>
                                    </p:set>
                                    <p:animEffect transition="in" filter="dissolve">
                                      <p:cBhvr>
                                        <p:cTn id="75" dur="500"/>
                                        <p:tgtEl>
                                          <p:spTgt spid="83993"/>
                                        </p:tgtEl>
                                      </p:cBhvr>
                                    </p:animEffect>
                                  </p:childTnLst>
                                </p:cTn>
                              </p:par>
                            </p:childTnLst>
                          </p:cTn>
                        </p:par>
                        <p:par>
                          <p:cTn id="76" fill="hold">
                            <p:stCondLst>
                              <p:cond delay="1500"/>
                            </p:stCondLst>
                            <p:childTnLst>
                              <p:par>
                                <p:cTn id="77" presetID="9" presetClass="entr" presetSubtype="0" fill="hold" grpId="0" nodeType="afterEffect">
                                  <p:stCondLst>
                                    <p:cond delay="0"/>
                                  </p:stCondLst>
                                  <p:childTnLst>
                                    <p:set>
                                      <p:cBhvr>
                                        <p:cTn id="78" dur="1" fill="hold">
                                          <p:stCondLst>
                                            <p:cond delay="0"/>
                                          </p:stCondLst>
                                        </p:cTn>
                                        <p:tgtEl>
                                          <p:spTgt spid="83994"/>
                                        </p:tgtEl>
                                        <p:attrNameLst>
                                          <p:attrName>style.visibility</p:attrName>
                                        </p:attrNameLst>
                                      </p:cBhvr>
                                      <p:to>
                                        <p:strVal val="visible"/>
                                      </p:to>
                                    </p:set>
                                    <p:animEffect transition="in" filter="dissolve">
                                      <p:cBhvr>
                                        <p:cTn id="79" dur="500"/>
                                        <p:tgtEl>
                                          <p:spTgt spid="83994"/>
                                        </p:tgtEl>
                                      </p:cBhvr>
                                    </p:animEffect>
                                  </p:childTnLst>
                                </p:cTn>
                              </p:par>
                            </p:childTnLst>
                          </p:cTn>
                        </p:par>
                      </p:childTnLst>
                    </p:cTn>
                  </p:par>
                  <p:par>
                    <p:cTn id="80" fill="hold">
                      <p:stCondLst>
                        <p:cond delay="indefinite"/>
                      </p:stCondLst>
                      <p:childTnLst>
                        <p:par>
                          <p:cTn id="81" fill="hold">
                            <p:stCondLst>
                              <p:cond delay="0"/>
                            </p:stCondLst>
                            <p:childTnLst>
                              <p:par>
                                <p:cTn id="82" presetID="9" presetClass="entr" presetSubtype="0" fill="hold" grpId="0" nodeType="clickEffect">
                                  <p:stCondLst>
                                    <p:cond delay="0"/>
                                  </p:stCondLst>
                                  <p:childTnLst>
                                    <p:set>
                                      <p:cBhvr>
                                        <p:cTn id="83" dur="1" fill="hold">
                                          <p:stCondLst>
                                            <p:cond delay="0"/>
                                          </p:stCondLst>
                                        </p:cTn>
                                        <p:tgtEl>
                                          <p:spTgt spid="83995"/>
                                        </p:tgtEl>
                                        <p:attrNameLst>
                                          <p:attrName>style.visibility</p:attrName>
                                        </p:attrNameLst>
                                      </p:cBhvr>
                                      <p:to>
                                        <p:strVal val="visible"/>
                                      </p:to>
                                    </p:set>
                                    <p:animEffect transition="in" filter="dissolve">
                                      <p:cBhvr>
                                        <p:cTn id="84" dur="500"/>
                                        <p:tgtEl>
                                          <p:spTgt spid="83995"/>
                                        </p:tgtEl>
                                      </p:cBhvr>
                                    </p:animEffect>
                                  </p:childTnLst>
                                </p:cTn>
                              </p:par>
                            </p:childTnLst>
                          </p:cTn>
                        </p:par>
                        <p:par>
                          <p:cTn id="85" fill="hold">
                            <p:stCondLst>
                              <p:cond delay="500"/>
                            </p:stCondLst>
                            <p:childTnLst>
                              <p:par>
                                <p:cTn id="86" presetID="22" presetClass="entr" presetSubtype="8" fill="hold" grpId="0" nodeType="afterEffect">
                                  <p:stCondLst>
                                    <p:cond delay="500"/>
                                  </p:stCondLst>
                                  <p:childTnLst>
                                    <p:set>
                                      <p:cBhvr>
                                        <p:cTn id="87" dur="1" fill="hold">
                                          <p:stCondLst>
                                            <p:cond delay="0"/>
                                          </p:stCondLst>
                                        </p:cTn>
                                        <p:tgtEl>
                                          <p:spTgt spid="83996"/>
                                        </p:tgtEl>
                                        <p:attrNameLst>
                                          <p:attrName>style.visibility</p:attrName>
                                        </p:attrNameLst>
                                      </p:cBhvr>
                                      <p:to>
                                        <p:strVal val="visible"/>
                                      </p:to>
                                    </p:set>
                                    <p:animEffect transition="in" filter="wipe(left)">
                                      <p:cBhvr>
                                        <p:cTn id="88" dur="500"/>
                                        <p:tgtEl>
                                          <p:spTgt spid="83996"/>
                                        </p:tgtEl>
                                      </p:cBhvr>
                                    </p:animEffect>
                                  </p:childTnLst>
                                </p:cTn>
                              </p:par>
                            </p:childTnLst>
                          </p:cTn>
                        </p:par>
                        <p:par>
                          <p:cTn id="89" fill="hold">
                            <p:stCondLst>
                              <p:cond delay="1500"/>
                            </p:stCondLst>
                            <p:childTnLst>
                              <p:par>
                                <p:cTn id="90" presetID="9" presetClass="entr" presetSubtype="0" fill="hold" grpId="0" nodeType="afterEffect">
                                  <p:stCondLst>
                                    <p:cond delay="500"/>
                                  </p:stCondLst>
                                  <p:childTnLst>
                                    <p:set>
                                      <p:cBhvr>
                                        <p:cTn id="91" dur="1" fill="hold">
                                          <p:stCondLst>
                                            <p:cond delay="0"/>
                                          </p:stCondLst>
                                        </p:cTn>
                                        <p:tgtEl>
                                          <p:spTgt spid="83997"/>
                                        </p:tgtEl>
                                        <p:attrNameLst>
                                          <p:attrName>style.visibility</p:attrName>
                                        </p:attrNameLst>
                                      </p:cBhvr>
                                      <p:to>
                                        <p:strVal val="visible"/>
                                      </p:to>
                                    </p:set>
                                    <p:animEffect transition="in" filter="dissolve">
                                      <p:cBhvr>
                                        <p:cTn id="92" dur="500"/>
                                        <p:tgtEl>
                                          <p:spTgt spid="83997"/>
                                        </p:tgtEl>
                                      </p:cBhvr>
                                    </p:animEffect>
                                  </p:childTnLst>
                                </p:cTn>
                              </p:par>
                            </p:childTnLst>
                          </p:cTn>
                        </p:par>
                        <p:par>
                          <p:cTn id="93" fill="hold">
                            <p:stCondLst>
                              <p:cond delay="2500"/>
                            </p:stCondLst>
                            <p:childTnLst>
                              <p:par>
                                <p:cTn id="94" presetID="9" presetClass="entr" presetSubtype="0" fill="hold" grpId="0" nodeType="afterEffect">
                                  <p:stCondLst>
                                    <p:cond delay="0"/>
                                  </p:stCondLst>
                                  <p:childTnLst>
                                    <p:set>
                                      <p:cBhvr>
                                        <p:cTn id="95" dur="1" fill="hold">
                                          <p:stCondLst>
                                            <p:cond delay="0"/>
                                          </p:stCondLst>
                                        </p:cTn>
                                        <p:tgtEl>
                                          <p:spTgt spid="84001"/>
                                        </p:tgtEl>
                                        <p:attrNameLst>
                                          <p:attrName>style.visibility</p:attrName>
                                        </p:attrNameLst>
                                      </p:cBhvr>
                                      <p:to>
                                        <p:strVal val="visible"/>
                                      </p:to>
                                    </p:set>
                                    <p:animEffect transition="in" filter="dissolve">
                                      <p:cBhvr>
                                        <p:cTn id="96" dur="500"/>
                                        <p:tgtEl>
                                          <p:spTgt spid="84001"/>
                                        </p:tgtEl>
                                      </p:cBhvr>
                                    </p:animEffect>
                                  </p:childTnLst>
                                </p:cTn>
                              </p:par>
                            </p:childTnLst>
                          </p:cTn>
                        </p:par>
                        <p:par>
                          <p:cTn id="97" fill="hold">
                            <p:stCondLst>
                              <p:cond delay="3000"/>
                            </p:stCondLst>
                            <p:childTnLst>
                              <p:par>
                                <p:cTn id="98" presetID="9" presetClass="entr" presetSubtype="0" fill="hold" grpId="0" nodeType="afterEffect">
                                  <p:stCondLst>
                                    <p:cond delay="500"/>
                                  </p:stCondLst>
                                  <p:childTnLst>
                                    <p:set>
                                      <p:cBhvr>
                                        <p:cTn id="99" dur="1" fill="hold">
                                          <p:stCondLst>
                                            <p:cond delay="0"/>
                                          </p:stCondLst>
                                        </p:cTn>
                                        <p:tgtEl>
                                          <p:spTgt spid="84002"/>
                                        </p:tgtEl>
                                        <p:attrNameLst>
                                          <p:attrName>style.visibility</p:attrName>
                                        </p:attrNameLst>
                                      </p:cBhvr>
                                      <p:to>
                                        <p:strVal val="visible"/>
                                      </p:to>
                                    </p:set>
                                    <p:animEffect transition="in" filter="dissolve">
                                      <p:cBhvr>
                                        <p:cTn id="100" dur="500"/>
                                        <p:tgtEl>
                                          <p:spTgt spid="84002"/>
                                        </p:tgtEl>
                                      </p:cBhvr>
                                    </p:animEffect>
                                  </p:childTnLst>
                                </p:cTn>
                              </p:par>
                            </p:childTnLst>
                          </p:cTn>
                        </p:par>
                      </p:childTnLst>
                    </p:cTn>
                  </p:par>
                  <p:par>
                    <p:cTn id="101" fill="hold">
                      <p:stCondLst>
                        <p:cond delay="indefinite"/>
                      </p:stCondLst>
                      <p:childTnLst>
                        <p:par>
                          <p:cTn id="102" fill="hold">
                            <p:stCondLst>
                              <p:cond delay="0"/>
                            </p:stCondLst>
                            <p:childTnLst>
                              <p:par>
                                <p:cTn id="103" presetID="9" presetClass="entr" presetSubtype="0" fill="hold" grpId="0" nodeType="clickEffect">
                                  <p:stCondLst>
                                    <p:cond delay="0"/>
                                  </p:stCondLst>
                                  <p:childTnLst>
                                    <p:set>
                                      <p:cBhvr>
                                        <p:cTn id="104" dur="1" fill="hold">
                                          <p:stCondLst>
                                            <p:cond delay="0"/>
                                          </p:stCondLst>
                                        </p:cTn>
                                        <p:tgtEl>
                                          <p:spTgt spid="83998"/>
                                        </p:tgtEl>
                                        <p:attrNameLst>
                                          <p:attrName>style.visibility</p:attrName>
                                        </p:attrNameLst>
                                      </p:cBhvr>
                                      <p:to>
                                        <p:strVal val="visible"/>
                                      </p:to>
                                    </p:set>
                                    <p:animEffect transition="in" filter="dissolve">
                                      <p:cBhvr>
                                        <p:cTn id="105" dur="500"/>
                                        <p:tgtEl>
                                          <p:spTgt spid="83998"/>
                                        </p:tgtEl>
                                      </p:cBhvr>
                                    </p:animEffect>
                                  </p:childTnLst>
                                </p:cTn>
                              </p:par>
                            </p:childTnLst>
                          </p:cTn>
                        </p:par>
                        <p:par>
                          <p:cTn id="106" fill="hold">
                            <p:stCondLst>
                              <p:cond delay="500"/>
                            </p:stCondLst>
                            <p:childTnLst>
                              <p:par>
                                <p:cTn id="107" presetID="9" presetClass="entr" presetSubtype="0" fill="hold" grpId="0" nodeType="afterEffect">
                                  <p:stCondLst>
                                    <p:cond delay="0"/>
                                  </p:stCondLst>
                                  <p:childTnLst>
                                    <p:set>
                                      <p:cBhvr>
                                        <p:cTn id="108" dur="1" fill="hold">
                                          <p:stCondLst>
                                            <p:cond delay="0"/>
                                          </p:stCondLst>
                                        </p:cTn>
                                        <p:tgtEl>
                                          <p:spTgt spid="84004"/>
                                        </p:tgtEl>
                                        <p:attrNameLst>
                                          <p:attrName>style.visibility</p:attrName>
                                        </p:attrNameLst>
                                      </p:cBhvr>
                                      <p:to>
                                        <p:strVal val="visible"/>
                                      </p:to>
                                    </p:set>
                                    <p:animEffect transition="in" filter="dissolve">
                                      <p:cBhvr>
                                        <p:cTn id="109" dur="500"/>
                                        <p:tgtEl>
                                          <p:spTgt spid="84004"/>
                                        </p:tgtEl>
                                      </p:cBhvr>
                                    </p:animEffect>
                                  </p:childTnLst>
                                </p:cTn>
                              </p:par>
                            </p:childTnLst>
                          </p:cTn>
                        </p:par>
                      </p:childTnLst>
                    </p:cTn>
                  </p:par>
                  <p:par>
                    <p:cTn id="110" fill="hold">
                      <p:stCondLst>
                        <p:cond delay="indefinite"/>
                      </p:stCondLst>
                      <p:childTnLst>
                        <p:par>
                          <p:cTn id="111" fill="hold">
                            <p:stCondLst>
                              <p:cond delay="0"/>
                            </p:stCondLst>
                            <p:childTnLst>
                              <p:par>
                                <p:cTn id="112" presetID="9" presetClass="entr" presetSubtype="0" fill="hold" grpId="0" nodeType="clickEffect">
                                  <p:stCondLst>
                                    <p:cond delay="0"/>
                                  </p:stCondLst>
                                  <p:childTnLst>
                                    <p:set>
                                      <p:cBhvr>
                                        <p:cTn id="113" dur="1" fill="hold">
                                          <p:stCondLst>
                                            <p:cond delay="0"/>
                                          </p:stCondLst>
                                        </p:cTn>
                                        <p:tgtEl>
                                          <p:spTgt spid="84005"/>
                                        </p:tgtEl>
                                        <p:attrNameLst>
                                          <p:attrName>style.visibility</p:attrName>
                                        </p:attrNameLst>
                                      </p:cBhvr>
                                      <p:to>
                                        <p:strVal val="visible"/>
                                      </p:to>
                                    </p:set>
                                    <p:animEffect transition="in" filter="dissolve">
                                      <p:cBhvr>
                                        <p:cTn id="114" dur="500"/>
                                        <p:tgtEl>
                                          <p:spTgt spid="84005"/>
                                        </p:tgtEl>
                                      </p:cBhvr>
                                    </p:animEffect>
                                  </p:childTnLst>
                                </p:cTn>
                              </p:par>
                            </p:childTnLst>
                          </p:cTn>
                        </p:par>
                        <p:par>
                          <p:cTn id="115" fill="hold">
                            <p:stCondLst>
                              <p:cond delay="500"/>
                            </p:stCondLst>
                            <p:childTnLst>
                              <p:par>
                                <p:cTn id="116" presetID="22" presetClass="entr" presetSubtype="8" fill="hold" grpId="0" nodeType="afterEffect">
                                  <p:stCondLst>
                                    <p:cond delay="500"/>
                                  </p:stCondLst>
                                  <p:childTnLst>
                                    <p:set>
                                      <p:cBhvr>
                                        <p:cTn id="117" dur="1" fill="hold">
                                          <p:stCondLst>
                                            <p:cond delay="0"/>
                                          </p:stCondLst>
                                        </p:cTn>
                                        <p:tgtEl>
                                          <p:spTgt spid="84006"/>
                                        </p:tgtEl>
                                        <p:attrNameLst>
                                          <p:attrName>style.visibility</p:attrName>
                                        </p:attrNameLst>
                                      </p:cBhvr>
                                      <p:to>
                                        <p:strVal val="visible"/>
                                      </p:to>
                                    </p:set>
                                    <p:animEffect transition="in" filter="wipe(left)">
                                      <p:cBhvr>
                                        <p:cTn id="118" dur="500"/>
                                        <p:tgtEl>
                                          <p:spTgt spid="84006"/>
                                        </p:tgtEl>
                                      </p:cBhvr>
                                    </p:animEffect>
                                  </p:childTnLst>
                                </p:cTn>
                              </p:par>
                            </p:childTnLst>
                          </p:cTn>
                        </p:par>
                        <p:par>
                          <p:cTn id="119" fill="hold">
                            <p:stCondLst>
                              <p:cond delay="1500"/>
                            </p:stCondLst>
                            <p:childTnLst>
                              <p:par>
                                <p:cTn id="120" presetID="9" presetClass="entr" presetSubtype="0" fill="hold" grpId="0" nodeType="afterEffect">
                                  <p:stCondLst>
                                    <p:cond delay="500"/>
                                  </p:stCondLst>
                                  <p:childTnLst>
                                    <p:set>
                                      <p:cBhvr>
                                        <p:cTn id="121" dur="1" fill="hold">
                                          <p:stCondLst>
                                            <p:cond delay="0"/>
                                          </p:stCondLst>
                                        </p:cTn>
                                        <p:tgtEl>
                                          <p:spTgt spid="84007"/>
                                        </p:tgtEl>
                                        <p:attrNameLst>
                                          <p:attrName>style.visibility</p:attrName>
                                        </p:attrNameLst>
                                      </p:cBhvr>
                                      <p:to>
                                        <p:strVal val="visible"/>
                                      </p:to>
                                    </p:set>
                                    <p:animEffect transition="in" filter="dissolve">
                                      <p:cBhvr>
                                        <p:cTn id="122" dur="500"/>
                                        <p:tgtEl>
                                          <p:spTgt spid="84007"/>
                                        </p:tgtEl>
                                      </p:cBhvr>
                                    </p:animEffect>
                                  </p:childTnLst>
                                </p:cTn>
                              </p:par>
                            </p:childTnLst>
                          </p:cTn>
                        </p:par>
                        <p:par>
                          <p:cTn id="123" fill="hold">
                            <p:stCondLst>
                              <p:cond delay="2500"/>
                            </p:stCondLst>
                            <p:childTnLst>
                              <p:par>
                                <p:cTn id="124" presetID="9" presetClass="entr" presetSubtype="0" fill="hold" grpId="0" nodeType="afterEffect">
                                  <p:stCondLst>
                                    <p:cond delay="0"/>
                                  </p:stCondLst>
                                  <p:childTnLst>
                                    <p:set>
                                      <p:cBhvr>
                                        <p:cTn id="125" dur="1" fill="hold">
                                          <p:stCondLst>
                                            <p:cond delay="0"/>
                                          </p:stCondLst>
                                        </p:cTn>
                                        <p:tgtEl>
                                          <p:spTgt spid="84010"/>
                                        </p:tgtEl>
                                        <p:attrNameLst>
                                          <p:attrName>style.visibility</p:attrName>
                                        </p:attrNameLst>
                                      </p:cBhvr>
                                      <p:to>
                                        <p:strVal val="visible"/>
                                      </p:to>
                                    </p:set>
                                    <p:animEffect transition="in" filter="dissolve">
                                      <p:cBhvr>
                                        <p:cTn id="126" dur="500"/>
                                        <p:tgtEl>
                                          <p:spTgt spid="84010"/>
                                        </p:tgtEl>
                                      </p:cBhvr>
                                    </p:animEffect>
                                  </p:childTnLst>
                                </p:cTn>
                              </p:par>
                            </p:childTnLst>
                          </p:cTn>
                        </p:par>
                      </p:childTnLst>
                    </p:cTn>
                  </p:par>
                  <p:par>
                    <p:cTn id="127" fill="hold">
                      <p:stCondLst>
                        <p:cond delay="indefinite"/>
                      </p:stCondLst>
                      <p:childTnLst>
                        <p:par>
                          <p:cTn id="128" fill="hold">
                            <p:stCondLst>
                              <p:cond delay="0"/>
                            </p:stCondLst>
                            <p:childTnLst>
                              <p:par>
                                <p:cTn id="129" presetID="9" presetClass="entr" presetSubtype="0" fill="hold" grpId="0" nodeType="clickEffect">
                                  <p:stCondLst>
                                    <p:cond delay="0"/>
                                  </p:stCondLst>
                                  <p:childTnLst>
                                    <p:set>
                                      <p:cBhvr>
                                        <p:cTn id="130" dur="1" fill="hold">
                                          <p:stCondLst>
                                            <p:cond delay="0"/>
                                          </p:stCondLst>
                                        </p:cTn>
                                        <p:tgtEl>
                                          <p:spTgt spid="84008"/>
                                        </p:tgtEl>
                                        <p:attrNameLst>
                                          <p:attrName>style.visibility</p:attrName>
                                        </p:attrNameLst>
                                      </p:cBhvr>
                                      <p:to>
                                        <p:strVal val="visible"/>
                                      </p:to>
                                    </p:set>
                                    <p:animEffect transition="in" filter="dissolve">
                                      <p:cBhvr>
                                        <p:cTn id="131" dur="500"/>
                                        <p:tgtEl>
                                          <p:spTgt spid="84008"/>
                                        </p:tgtEl>
                                      </p:cBhvr>
                                    </p:animEffect>
                                  </p:childTnLst>
                                </p:cTn>
                              </p:par>
                            </p:childTnLst>
                          </p:cTn>
                        </p:par>
                        <p:par>
                          <p:cTn id="132" fill="hold">
                            <p:stCondLst>
                              <p:cond delay="500"/>
                            </p:stCondLst>
                            <p:childTnLst>
                              <p:par>
                                <p:cTn id="133" presetID="21" presetClass="entr" presetSubtype="4" fill="hold" grpId="0" nodeType="afterEffect">
                                  <p:stCondLst>
                                    <p:cond delay="0"/>
                                  </p:stCondLst>
                                  <p:childTnLst>
                                    <p:set>
                                      <p:cBhvr>
                                        <p:cTn id="134" dur="1" fill="hold">
                                          <p:stCondLst>
                                            <p:cond delay="0"/>
                                          </p:stCondLst>
                                        </p:cTn>
                                        <p:tgtEl>
                                          <p:spTgt spid="37"/>
                                        </p:tgtEl>
                                        <p:attrNameLst>
                                          <p:attrName>style.visibility</p:attrName>
                                        </p:attrNameLst>
                                      </p:cBhvr>
                                      <p:to>
                                        <p:strVal val="visible"/>
                                      </p:to>
                                    </p:set>
                                    <p:animEffect transition="in" filter="wheel(4)">
                                      <p:cBhvr>
                                        <p:cTn id="135" dur="20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010" grpId="0"/>
      <p:bldP spid="83997" grpId="0"/>
      <p:bldP spid="83979" grpId="0"/>
      <p:bldP spid="83980" grpId="0" animBg="1"/>
      <p:bldP spid="83981" grpId="0"/>
      <p:bldP spid="83982" grpId="0"/>
      <p:bldP spid="83983" grpId="0"/>
      <p:bldP spid="83984" grpId="0"/>
      <p:bldP spid="83985" grpId="0"/>
      <p:bldP spid="83986" grpId="0" animBg="1"/>
      <p:bldP spid="83987" grpId="0"/>
      <p:bldP spid="83988" grpId="0"/>
      <p:bldP spid="83989" grpId="0"/>
      <p:bldP spid="83990" grpId="0"/>
      <p:bldP spid="83991" grpId="0"/>
      <p:bldP spid="83992" grpId="0"/>
      <p:bldP spid="83993" grpId="0"/>
      <p:bldP spid="83994" grpId="0"/>
      <p:bldP spid="83995" grpId="0"/>
      <p:bldP spid="83996" grpId="0" animBg="1"/>
      <p:bldP spid="83998" grpId="0"/>
      <p:bldP spid="84001" grpId="0"/>
      <p:bldP spid="84002" grpId="0"/>
      <p:bldP spid="84004" grpId="0"/>
      <p:bldP spid="84005" grpId="0"/>
      <p:bldP spid="84006" grpId="0" animBg="1"/>
      <p:bldP spid="84007" grpId="0"/>
      <p:bldP spid="84008" grpId="0"/>
      <p:bldP spid="37"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74" name="Object 4"/>
          <p:cNvGraphicFramePr>
            <a:graphicFrameLocks noChangeAspect="1"/>
          </p:cNvGraphicFramePr>
          <p:nvPr/>
        </p:nvGraphicFramePr>
        <p:xfrm>
          <a:off x="647700" y="1125538"/>
          <a:ext cx="7848600" cy="779462"/>
        </p:xfrm>
        <a:graphic>
          <a:graphicData uri="http://schemas.openxmlformats.org/presentationml/2006/ole">
            <p:oleObj spid="_x0000_s24578" name="Equation" r:id="rId3" imgW="5765760" imgH="571320" progId="">
              <p:embed/>
            </p:oleObj>
          </a:graphicData>
        </a:graphic>
      </p:graphicFrame>
      <p:sp>
        <p:nvSpPr>
          <p:cNvPr id="5" name="Title 9"/>
          <p:cNvSpPr txBox="1">
            <a:spLocks/>
          </p:cNvSpPr>
          <p:nvPr/>
        </p:nvSpPr>
        <p:spPr>
          <a:xfrm>
            <a:off x="442913" y="103188"/>
            <a:ext cx="8243887" cy="811212"/>
          </a:xfrm>
          <a:prstGeom prst="rect">
            <a:avLst/>
          </a:prstGeom>
        </p:spPr>
        <p:txBody>
          <a:bodyPr vert="horz" lIns="91440" tIns="45720" rIns="91440" bIns="45720" rtlCol="0" anchor="ctr">
            <a:norm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44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imes New Roman" pitchFamily="18" charset="0"/>
                <a:ea typeface="+mj-ea"/>
                <a:cs typeface="Times New Roman" pitchFamily="18" charset="0"/>
              </a:rPr>
              <a:t>One More </a:t>
            </a:r>
            <a:r>
              <a:rPr kumimoji="0" lang="en-US" sz="4400" b="1" i="0" u="none" strike="noStrike" kern="1200" cap="all" spc="0" normalizeH="0" baseline="0" noProof="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uLnTx/>
                <a:uFillTx/>
                <a:latin typeface="Times New Roman" pitchFamily="18" charset="0"/>
                <a:ea typeface="+mj-ea"/>
                <a:cs typeface="Times New Roman" pitchFamily="18" charset="0"/>
              </a:rPr>
              <a:t>Example</a:t>
            </a:r>
            <a:endParaRPr kumimoji="0" lang="en-US" sz="4400" b="1" i="0" u="none" strike="noStrike" kern="1200" cap="all" spc="0" normalizeH="0" baseline="0" noProof="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uLnTx/>
              <a:uFillTx/>
              <a:latin typeface="Times New Roman" pitchFamily="18" charset="0"/>
              <a:ea typeface="+mj-ea"/>
              <a:cs typeface="Times New Roman" pitchFamily="18" charset="0"/>
            </a:endParaRPr>
          </a:p>
        </p:txBody>
      </p:sp>
    </p:spTree>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194" name="Object 4"/>
          <p:cNvGraphicFramePr>
            <a:graphicFrameLocks noChangeAspect="1"/>
          </p:cNvGraphicFramePr>
          <p:nvPr/>
        </p:nvGraphicFramePr>
        <p:xfrm>
          <a:off x="838200" y="1600200"/>
          <a:ext cx="1025236" cy="3657600"/>
        </p:xfrm>
        <a:graphic>
          <a:graphicData uri="http://schemas.openxmlformats.org/presentationml/2006/ole">
            <p:oleObj spid="_x0000_s25602" name="Equation" r:id="rId3" imgW="291960" imgH="1041120" progId="">
              <p:embed/>
            </p:oleObj>
          </a:graphicData>
        </a:graphic>
      </p:graphicFrame>
      <p:graphicFrame>
        <p:nvGraphicFramePr>
          <p:cNvPr id="41988" name="Object 4"/>
          <p:cNvGraphicFramePr>
            <a:graphicFrameLocks noChangeAspect="1"/>
          </p:cNvGraphicFramePr>
          <p:nvPr/>
        </p:nvGraphicFramePr>
        <p:xfrm>
          <a:off x="3810000" y="3810000"/>
          <a:ext cx="2480881" cy="1219200"/>
        </p:xfrm>
        <a:graphic>
          <a:graphicData uri="http://schemas.openxmlformats.org/presentationml/2006/ole">
            <p:oleObj spid="_x0000_s25603" name="Equation" r:id="rId4" imgW="799920" imgH="393480" progId="">
              <p:embed/>
            </p:oleObj>
          </a:graphicData>
        </a:graphic>
      </p:graphicFrame>
      <p:graphicFrame>
        <p:nvGraphicFramePr>
          <p:cNvPr id="8197" name="Object 4"/>
          <p:cNvGraphicFramePr>
            <a:graphicFrameLocks noChangeAspect="1"/>
          </p:cNvGraphicFramePr>
          <p:nvPr/>
        </p:nvGraphicFramePr>
        <p:xfrm>
          <a:off x="4572000" y="1600200"/>
          <a:ext cx="838200" cy="1257300"/>
        </p:xfrm>
        <a:graphic>
          <a:graphicData uri="http://schemas.openxmlformats.org/presentationml/2006/ole">
            <p:oleObj spid="_x0000_s25604" name="Equation" r:id="rId5" imgW="317160" imgH="393480" progId="">
              <p:embed/>
            </p:oleObj>
          </a:graphicData>
        </a:graphic>
      </p:graphicFrame>
      <p:sp>
        <p:nvSpPr>
          <p:cNvPr id="6" name="TextBox 5"/>
          <p:cNvSpPr txBox="1"/>
          <p:nvPr/>
        </p:nvSpPr>
        <p:spPr>
          <a:xfrm>
            <a:off x="228600" y="1733550"/>
            <a:ext cx="685800" cy="769441"/>
          </a:xfrm>
          <a:prstGeom prst="rect">
            <a:avLst/>
          </a:prstGeom>
          <a:noFill/>
        </p:spPr>
        <p:txBody>
          <a:bodyPr wrap="square" rtlCol="0">
            <a:spAutoFit/>
          </a:bodyPr>
          <a:lstStyle/>
          <a:p>
            <a:r>
              <a:rPr lang="en-US" sz="4400" dirty="0" smtClean="0">
                <a:solidFill>
                  <a:srgbClr val="000000"/>
                </a:solidFill>
                <a:latin typeface="Times New Roman" pitchFamily="18" charset="0"/>
                <a:cs typeface="Times New Roman" pitchFamily="18" charset="0"/>
              </a:rPr>
              <a:t>1.</a:t>
            </a:r>
            <a:endParaRPr lang="en-US" sz="4400" dirty="0">
              <a:solidFill>
                <a:srgbClr val="000000"/>
              </a:solidFill>
              <a:latin typeface="Times New Roman" pitchFamily="18" charset="0"/>
              <a:cs typeface="Times New Roman" pitchFamily="18" charset="0"/>
            </a:endParaRPr>
          </a:p>
        </p:txBody>
      </p:sp>
      <p:sp>
        <p:nvSpPr>
          <p:cNvPr id="7" name="TextBox 6"/>
          <p:cNvSpPr txBox="1"/>
          <p:nvPr/>
        </p:nvSpPr>
        <p:spPr>
          <a:xfrm>
            <a:off x="3886200" y="1733550"/>
            <a:ext cx="685800" cy="769441"/>
          </a:xfrm>
          <a:prstGeom prst="rect">
            <a:avLst/>
          </a:prstGeom>
          <a:noFill/>
        </p:spPr>
        <p:txBody>
          <a:bodyPr wrap="square" rtlCol="0">
            <a:spAutoFit/>
          </a:bodyPr>
          <a:lstStyle/>
          <a:p>
            <a:r>
              <a:rPr lang="en-US" sz="4400" dirty="0">
                <a:solidFill>
                  <a:srgbClr val="000000"/>
                </a:solidFill>
                <a:latin typeface="Times New Roman" pitchFamily="18" charset="0"/>
                <a:cs typeface="Times New Roman" pitchFamily="18" charset="0"/>
              </a:rPr>
              <a:t>2</a:t>
            </a:r>
            <a:r>
              <a:rPr lang="en-US" sz="4400" dirty="0" smtClean="0">
                <a:solidFill>
                  <a:srgbClr val="000000"/>
                </a:solidFill>
                <a:latin typeface="Times New Roman" pitchFamily="18" charset="0"/>
                <a:cs typeface="Times New Roman" pitchFamily="18" charset="0"/>
              </a:rPr>
              <a:t>.</a:t>
            </a:r>
            <a:endParaRPr lang="en-US" sz="4400" dirty="0">
              <a:solidFill>
                <a:srgbClr val="000000"/>
              </a:solidFill>
              <a:latin typeface="Times New Roman" pitchFamily="18" charset="0"/>
              <a:cs typeface="Times New Roman" pitchFamily="18" charset="0"/>
            </a:endParaRPr>
          </a:p>
        </p:txBody>
      </p:sp>
      <p:sp>
        <p:nvSpPr>
          <p:cNvPr id="8" name="TextBox 7"/>
          <p:cNvSpPr txBox="1"/>
          <p:nvPr/>
        </p:nvSpPr>
        <p:spPr>
          <a:xfrm>
            <a:off x="228600" y="3962400"/>
            <a:ext cx="685800" cy="769441"/>
          </a:xfrm>
          <a:prstGeom prst="rect">
            <a:avLst/>
          </a:prstGeom>
          <a:solidFill>
            <a:schemeClr val="bg1"/>
          </a:solidFill>
        </p:spPr>
        <p:txBody>
          <a:bodyPr wrap="square" rtlCol="0">
            <a:spAutoFit/>
          </a:bodyPr>
          <a:lstStyle/>
          <a:p>
            <a:r>
              <a:rPr lang="en-US" sz="4400" dirty="0">
                <a:solidFill>
                  <a:srgbClr val="000000"/>
                </a:solidFill>
                <a:latin typeface="Times New Roman" pitchFamily="18" charset="0"/>
                <a:cs typeface="Times New Roman" pitchFamily="18" charset="0"/>
              </a:rPr>
              <a:t>3</a:t>
            </a:r>
            <a:r>
              <a:rPr lang="en-US" sz="4400" dirty="0" smtClean="0">
                <a:solidFill>
                  <a:srgbClr val="000000"/>
                </a:solidFill>
                <a:latin typeface="Times New Roman" pitchFamily="18" charset="0"/>
                <a:cs typeface="Times New Roman" pitchFamily="18" charset="0"/>
              </a:rPr>
              <a:t>.</a:t>
            </a:r>
            <a:endParaRPr lang="en-US" sz="4400" dirty="0">
              <a:solidFill>
                <a:srgbClr val="000000"/>
              </a:solidFill>
              <a:latin typeface="Times New Roman" pitchFamily="18" charset="0"/>
              <a:cs typeface="Times New Roman" pitchFamily="18" charset="0"/>
            </a:endParaRPr>
          </a:p>
        </p:txBody>
      </p:sp>
      <p:sp>
        <p:nvSpPr>
          <p:cNvPr id="9" name="TextBox 8"/>
          <p:cNvSpPr txBox="1"/>
          <p:nvPr/>
        </p:nvSpPr>
        <p:spPr>
          <a:xfrm>
            <a:off x="3886200" y="3962400"/>
            <a:ext cx="685800" cy="769441"/>
          </a:xfrm>
          <a:prstGeom prst="rect">
            <a:avLst/>
          </a:prstGeom>
          <a:solidFill>
            <a:schemeClr val="bg1"/>
          </a:solidFill>
        </p:spPr>
        <p:txBody>
          <a:bodyPr wrap="square" rtlCol="0">
            <a:spAutoFit/>
          </a:bodyPr>
          <a:lstStyle/>
          <a:p>
            <a:r>
              <a:rPr lang="en-US" sz="4400" dirty="0" smtClean="0">
                <a:solidFill>
                  <a:srgbClr val="000000"/>
                </a:solidFill>
                <a:latin typeface="Times New Roman" pitchFamily="18" charset="0"/>
                <a:cs typeface="Times New Roman" pitchFamily="18" charset="0"/>
              </a:rPr>
              <a:t>4.</a:t>
            </a:r>
            <a:endParaRPr lang="en-US" sz="4400" dirty="0">
              <a:solidFill>
                <a:srgbClr val="000000"/>
              </a:solidFill>
              <a:latin typeface="Times New Roman" pitchFamily="18" charset="0"/>
              <a:cs typeface="Times New Roman" pitchFamily="18" charset="0"/>
            </a:endParaRPr>
          </a:p>
        </p:txBody>
      </p:sp>
      <p:sp>
        <p:nvSpPr>
          <p:cNvPr id="11" name="Title 9"/>
          <p:cNvSpPr txBox="1">
            <a:spLocks/>
          </p:cNvSpPr>
          <p:nvPr/>
        </p:nvSpPr>
        <p:spPr>
          <a:xfrm>
            <a:off x="442913" y="103188"/>
            <a:ext cx="8243887" cy="811212"/>
          </a:xfrm>
          <a:prstGeom prst="rect">
            <a:avLst/>
          </a:prstGeom>
        </p:spPr>
        <p:txBody>
          <a:bodyPr vert="horz" lIns="91440" tIns="45720" rIns="91440" bIns="45720" rtlCol="0" anchor="ctr">
            <a:norm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none" strike="noStrike" kern="1200" cap="all" spc="0" normalizeH="0" baseline="0" noProof="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uLnTx/>
                <a:uFillTx/>
                <a:latin typeface="Times New Roman" pitchFamily="18" charset="0"/>
                <a:ea typeface="+mj-ea"/>
                <a:cs typeface="Times New Roman" pitchFamily="18" charset="0"/>
              </a:rPr>
              <a:t>You try!!</a:t>
            </a:r>
            <a:endParaRPr kumimoji="0" lang="en-US" sz="4400" b="1" i="0" u="none" strike="noStrike" kern="1200" cap="all" spc="0" normalizeH="0" baseline="0" noProof="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uLnTx/>
              <a:uFillTx/>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81000" y="2028617"/>
            <a:ext cx="8382000" cy="2800767"/>
          </a:xfrm>
          <a:prstGeom prst="rect">
            <a:avLst/>
          </a:prstGeom>
          <a:noFill/>
        </p:spPr>
        <p:txBody>
          <a:bodyPr wrap="square" lIns="91440" tIns="45720" rIns="91440" bIns="45720">
            <a:spAutoFit/>
          </a:bodyPr>
          <a:lstStyle/>
          <a:p>
            <a:pPr algn="ctr"/>
            <a:r>
              <a:rPr lang="en-US" sz="4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Adapted by Dr. Jennifer L. Brown, Columbus State University, ©2013.</a:t>
            </a:r>
          </a:p>
          <a:p>
            <a:pPr algn="ct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Original source created</a:t>
            </a:r>
          </a:p>
          <a:p>
            <a:pPr algn="ct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by Nicole Spiller.</a:t>
            </a:r>
            <a:endParaRPr lang="en-US" sz="4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4401205"/>
          </a:xfrm>
          <a:prstGeom prst="rect">
            <a:avLst/>
          </a:prstGeom>
          <a:noFill/>
        </p:spPr>
        <p:txBody>
          <a:bodyPr wrap="square" lIns="91440" tIns="45720" rIns="91440" bIns="45720">
            <a:spAutoFit/>
          </a:bodyPr>
          <a:lstStyle/>
          <a:p>
            <a:pPr algn="ctr"/>
            <a:r>
              <a:rPr lang="en-US" sz="40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The letters wanted their captured friends returned, but the numbers had already put the letters to work as </a:t>
            </a:r>
            <a:r>
              <a:rPr lang="en-US" sz="4000" b="1" i="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variables</a:t>
            </a:r>
            <a:r>
              <a:rPr lang="en-US" sz="40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An agreement was reached.  The numbers could borrow the letters in their math equations as long as the letters got to return home to their families.</a:t>
            </a:r>
            <a:endParaRPr lang="en-US" sz="40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p:txBody>
      </p:sp>
      <p:pic>
        <p:nvPicPr>
          <p:cNvPr id="19458" name="Picture 2" descr="http://pad1.whstatic.com/images/thumb/1/1b/Solve-Two-Step-Algebraic-Equations-Step-5-Version-2.jpg/550px-Solve-Two-Step-Algebraic-Equations-Step-5-Version-2.jpg"/>
          <p:cNvPicPr>
            <a:picLocks noChangeAspect="1" noChangeArrowheads="1"/>
          </p:cNvPicPr>
          <p:nvPr/>
        </p:nvPicPr>
        <p:blipFill>
          <a:blip r:embed="rId2" cstate="print"/>
          <a:srcRect l="2909" r="5455" b="10383"/>
          <a:stretch>
            <a:fillRect/>
          </a:stretch>
        </p:blipFill>
        <p:spPr bwMode="auto">
          <a:xfrm>
            <a:off x="2745429" y="4404360"/>
            <a:ext cx="3653142" cy="2377440"/>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4401205"/>
          </a:xfrm>
          <a:prstGeom prst="rect">
            <a:avLst/>
          </a:prstGeom>
          <a:noFill/>
        </p:spPr>
        <p:txBody>
          <a:bodyPr wrap="square" lIns="91440" tIns="45720" rIns="91440" bIns="45720">
            <a:spAutoFit/>
          </a:bodyPr>
          <a:lstStyle/>
          <a:p>
            <a:pPr algn="ctr"/>
            <a:r>
              <a:rPr lang="en-US" sz="4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Finally, t</a:t>
            </a:r>
            <a:r>
              <a:rPr lang="en-US" sz="40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he big day for the letters to return home arrived.  All of the letters, especially Little </a:t>
            </a:r>
            <a:r>
              <a:rPr lang="en-US" sz="4000" b="1" i="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x</a:t>
            </a:r>
            <a:r>
              <a:rPr lang="en-US" sz="40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who seemed to be the most frequently used variable, were ready to return home.  As the letters lined up, Number One noticed Little </a:t>
            </a:r>
            <a:r>
              <a:rPr lang="en-US" sz="4000" b="1" i="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i</a:t>
            </a:r>
            <a:r>
              <a:rPr lang="en-US" sz="40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in the corner crying.</a:t>
            </a:r>
            <a:endParaRPr lang="en-US" sz="40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p:txBody>
      </p:sp>
      <p:pic>
        <p:nvPicPr>
          <p:cNvPr id="20483" name="Picture 3" descr="C:\Users\Jennifer\AppData\Local\Microsoft\Windows\Temporary Internet Files\Content.IE5\MYQM1MHZ\MC900339994[1].wmf"/>
          <p:cNvPicPr>
            <a:picLocks noChangeAspect="1" noChangeArrowheads="1"/>
          </p:cNvPicPr>
          <p:nvPr/>
        </p:nvPicPr>
        <p:blipFill>
          <a:blip r:embed="rId2" cstate="print"/>
          <a:srcRect/>
          <a:stretch>
            <a:fillRect/>
          </a:stretch>
        </p:blipFill>
        <p:spPr bwMode="auto">
          <a:xfrm>
            <a:off x="304800" y="5389322"/>
            <a:ext cx="790956" cy="885139"/>
          </a:xfrm>
          <a:prstGeom prst="rect">
            <a:avLst/>
          </a:prstGeom>
          <a:noFill/>
        </p:spPr>
      </p:pic>
      <p:pic>
        <p:nvPicPr>
          <p:cNvPr id="20487" name="Picture 7" descr="C:\Users\Jennifer\AppData\Local\Microsoft\Windows\Temporary Internet Files\Content.IE5\MYQM1MHZ\MC900339992[1].wmf"/>
          <p:cNvPicPr>
            <a:picLocks noChangeAspect="1" noChangeArrowheads="1"/>
          </p:cNvPicPr>
          <p:nvPr/>
        </p:nvPicPr>
        <p:blipFill>
          <a:blip r:embed="rId3" cstate="print"/>
          <a:srcRect/>
          <a:stretch>
            <a:fillRect/>
          </a:stretch>
        </p:blipFill>
        <p:spPr bwMode="auto">
          <a:xfrm>
            <a:off x="2209800" y="5422697"/>
            <a:ext cx="965606" cy="818388"/>
          </a:xfrm>
          <a:prstGeom prst="rect">
            <a:avLst/>
          </a:prstGeom>
          <a:noFill/>
        </p:spPr>
      </p:pic>
      <p:pic>
        <p:nvPicPr>
          <p:cNvPr id="10" name="Picture 3" descr="C:\Users\Jennifer\AppData\Local\Microsoft\Windows\Temporary Internet Files\Content.IE5\1OPQ1093\MC900339964[1].wmf"/>
          <p:cNvPicPr>
            <a:picLocks noChangeAspect="1" noChangeArrowheads="1"/>
          </p:cNvPicPr>
          <p:nvPr/>
        </p:nvPicPr>
        <p:blipFill>
          <a:blip r:embed="rId4" cstate="print"/>
          <a:srcRect/>
          <a:stretch>
            <a:fillRect/>
          </a:stretch>
        </p:blipFill>
        <p:spPr bwMode="auto">
          <a:xfrm>
            <a:off x="8305800" y="5471546"/>
            <a:ext cx="534010" cy="893369"/>
          </a:xfrm>
          <a:prstGeom prst="rect">
            <a:avLst/>
          </a:prstGeom>
          <a:noFill/>
        </p:spPr>
      </p:pic>
      <p:pic>
        <p:nvPicPr>
          <p:cNvPr id="20488" name="Picture 8" descr="C:\Users\Jennifer\AppData\Local\Microsoft\Windows\Temporary Internet Files\Content.IE5\1OPQ1093\MC900339996[1].wmf"/>
          <p:cNvPicPr>
            <a:picLocks noChangeAspect="1" noChangeArrowheads="1"/>
          </p:cNvPicPr>
          <p:nvPr/>
        </p:nvPicPr>
        <p:blipFill>
          <a:blip r:embed="rId5" cstate="print"/>
          <a:srcRect/>
          <a:stretch>
            <a:fillRect/>
          </a:stretch>
        </p:blipFill>
        <p:spPr bwMode="auto">
          <a:xfrm>
            <a:off x="1200150" y="5396637"/>
            <a:ext cx="905256" cy="870509"/>
          </a:xfrm>
          <a:prstGeom prst="rect">
            <a:avLst/>
          </a:prstGeom>
          <a:noFill/>
        </p:spPr>
      </p:pic>
      <p:pic>
        <p:nvPicPr>
          <p:cNvPr id="12" name="Picture 13" descr="C:\Users\Jennifer\AppData\Local\Microsoft\Windows\Temporary Internet Files\Content.IE5\EW3PM746\MC900326090[1].wmf"/>
          <p:cNvPicPr>
            <a:picLocks noChangeAspect="1" noChangeArrowheads="1"/>
          </p:cNvPicPr>
          <p:nvPr/>
        </p:nvPicPr>
        <p:blipFill>
          <a:blip r:embed="rId6" cstate="print"/>
          <a:srcRect/>
          <a:stretch>
            <a:fillRect/>
          </a:stretch>
        </p:blipFill>
        <p:spPr bwMode="auto">
          <a:xfrm flipH="1">
            <a:off x="4267200" y="5623945"/>
            <a:ext cx="897941" cy="1234055"/>
          </a:xfrm>
          <a:prstGeom prst="rect">
            <a:avLst/>
          </a:prstGeom>
          <a:noFill/>
        </p:spPr>
      </p:pic>
      <p:grpSp>
        <p:nvGrpSpPr>
          <p:cNvPr id="17" name="Group 16"/>
          <p:cNvGrpSpPr/>
          <p:nvPr/>
        </p:nvGrpSpPr>
        <p:grpSpPr>
          <a:xfrm>
            <a:off x="4724401" y="4252346"/>
            <a:ext cx="2133600" cy="1447800"/>
            <a:chOff x="4953000" y="4038600"/>
            <a:chExt cx="2133600" cy="1447800"/>
          </a:xfrm>
        </p:grpSpPr>
        <p:sp>
          <p:nvSpPr>
            <p:cNvPr id="13" name="Cloud Callout 12"/>
            <p:cNvSpPr/>
            <p:nvPr/>
          </p:nvSpPr>
          <p:spPr>
            <a:xfrm>
              <a:off x="4953000" y="4038600"/>
              <a:ext cx="2133600" cy="1447800"/>
            </a:xfrm>
            <a:prstGeom prst="cloudCallou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5226755" y="4191000"/>
              <a:ext cx="1600200" cy="1200329"/>
            </a:xfrm>
            <a:prstGeom prst="rect">
              <a:avLst/>
            </a:prstGeom>
            <a:noFill/>
          </p:spPr>
          <p:txBody>
            <a:bodyPr wrap="square" rtlCol="0">
              <a:spAutoFit/>
            </a:bodyPr>
            <a:lstStyle/>
            <a:p>
              <a:pPr algn="ctr"/>
              <a:r>
                <a:rPr lang="en-US" sz="2400" dirty="0" smtClean="0">
                  <a:latin typeface="Times New Roman" pitchFamily="18" charset="0"/>
                  <a:cs typeface="Times New Roman" pitchFamily="18" charset="0"/>
                </a:rPr>
                <a:t>What’s the matter, Little </a:t>
              </a:r>
              <a:r>
                <a:rPr lang="en-US" sz="2400" i="1" dirty="0" smtClean="0">
                  <a:latin typeface="Times New Roman" pitchFamily="18" charset="0"/>
                  <a:cs typeface="Times New Roman" pitchFamily="18" charset="0"/>
                </a:rPr>
                <a:t>i</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p:txBody>
        </p:sp>
      </p:grpSp>
      <p:grpSp>
        <p:nvGrpSpPr>
          <p:cNvPr id="18" name="Group 17"/>
          <p:cNvGrpSpPr/>
          <p:nvPr/>
        </p:nvGrpSpPr>
        <p:grpSpPr>
          <a:xfrm>
            <a:off x="6477000" y="4099946"/>
            <a:ext cx="2362200" cy="1447800"/>
            <a:chOff x="6477000" y="3733800"/>
            <a:chExt cx="2362200" cy="1447800"/>
          </a:xfrm>
        </p:grpSpPr>
        <p:sp>
          <p:nvSpPr>
            <p:cNvPr id="15" name="Cloud Callout 14"/>
            <p:cNvSpPr/>
            <p:nvPr/>
          </p:nvSpPr>
          <p:spPr>
            <a:xfrm flipH="1">
              <a:off x="6477000" y="3733800"/>
              <a:ext cx="2362200" cy="1447800"/>
            </a:xfrm>
            <a:prstGeom prst="cloudCallou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flipH="1">
              <a:off x="6716889" y="3841045"/>
              <a:ext cx="1873955" cy="1200329"/>
            </a:xfrm>
            <a:prstGeom prst="rect">
              <a:avLst/>
            </a:prstGeom>
            <a:noFill/>
          </p:spPr>
          <p:txBody>
            <a:bodyPr wrap="square" rtlCol="0">
              <a:spAutoFit/>
            </a:bodyPr>
            <a:lstStyle/>
            <a:p>
              <a:pPr algn="ctr"/>
              <a:r>
                <a:rPr lang="en-US" sz="2400" dirty="0" smtClean="0">
                  <a:latin typeface="Times New Roman" pitchFamily="18" charset="0"/>
                  <a:cs typeface="Times New Roman" pitchFamily="18" charset="0"/>
                </a:rPr>
                <a:t>I want to stay with the numbers!</a:t>
              </a:r>
              <a:endParaRPr lang="en-US" sz="2400" dirty="0">
                <a:latin typeface="Times New Roman" pitchFamily="18" charset="0"/>
                <a:cs typeface="Times New Roman" pitchFamily="18"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p:cTn id="7" dur="1000" fill="hold"/>
                                        <p:tgtEl>
                                          <p:spTgt spid="12"/>
                                        </p:tgtEl>
                                        <p:attrNameLst>
                                          <p:attrName>ppt_x</p:attrName>
                                        </p:attrNameLst>
                                      </p:cBhvr>
                                      <p:tavLst>
                                        <p:tav tm="0">
                                          <p:val>
                                            <p:strVal val="#ppt_x-.2"/>
                                          </p:val>
                                        </p:tav>
                                        <p:tav tm="100000">
                                          <p:val>
                                            <p:strVal val="#ppt_x"/>
                                          </p:val>
                                        </p:tav>
                                      </p:tavLst>
                                    </p:anim>
                                    <p:anim calcmode="lin" valueType="num">
                                      <p:cBhvr>
                                        <p:cTn id="8" dur="1000" fill="hold"/>
                                        <p:tgtEl>
                                          <p:spTgt spid="12"/>
                                        </p:tgtEl>
                                        <p:attrNameLst>
                                          <p:attrName>ppt_y</p:attrName>
                                        </p:attrNameLst>
                                      </p:cBhvr>
                                      <p:tavLst>
                                        <p:tav tm="0">
                                          <p:val>
                                            <p:strVal val="#ppt_y"/>
                                          </p:val>
                                        </p:tav>
                                        <p:tav tm="100000">
                                          <p:val>
                                            <p:strVal val="#ppt_y"/>
                                          </p:val>
                                        </p:tav>
                                      </p:tavLst>
                                    </p:anim>
                                    <p:animEffect transition="in" filter="wipe(right)" prLst="gradientSize: 0.1">
                                      <p:cBhvr>
                                        <p:cTn id="9" dur="1000"/>
                                        <p:tgtEl>
                                          <p:spTgt spid="12"/>
                                        </p:tgtEl>
                                      </p:cBhvr>
                                    </p:animEffect>
                                  </p:childTnLst>
                                </p:cTn>
                              </p:par>
                            </p:childTnLst>
                          </p:cTn>
                        </p:par>
                        <p:par>
                          <p:cTn id="10" fill="hold">
                            <p:stCondLst>
                              <p:cond delay="1000"/>
                            </p:stCondLst>
                            <p:childTnLst>
                              <p:par>
                                <p:cTn id="11" presetID="22" presetClass="entr" presetSubtype="4" fill="hold" nodeType="after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wipe(down)">
                                      <p:cBhvr>
                                        <p:cTn id="13" dur="500"/>
                                        <p:tgtEl>
                                          <p:spTgt spid="17"/>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xit" presetSubtype="0" fill="hold" nodeType="clickEffect">
                                  <p:stCondLst>
                                    <p:cond delay="0"/>
                                  </p:stCondLst>
                                  <p:childTnLst>
                                    <p:animEffect transition="out" filter="fade">
                                      <p:cBhvr>
                                        <p:cTn id="17" dur="2000"/>
                                        <p:tgtEl>
                                          <p:spTgt spid="17"/>
                                        </p:tgtEl>
                                      </p:cBhvr>
                                    </p:animEffect>
                                    <p:set>
                                      <p:cBhvr>
                                        <p:cTn id="18" dur="1" fill="hold">
                                          <p:stCondLst>
                                            <p:cond delay="1999"/>
                                          </p:stCondLst>
                                        </p:cTn>
                                        <p:tgtEl>
                                          <p:spTgt spid="17"/>
                                        </p:tgtEl>
                                        <p:attrNameLst>
                                          <p:attrName>style.visibility</p:attrName>
                                        </p:attrNameLst>
                                      </p:cBhvr>
                                      <p:to>
                                        <p:strVal val="hidden"/>
                                      </p:to>
                                    </p:set>
                                  </p:childTnLst>
                                </p:cTn>
                              </p:par>
                            </p:childTnLst>
                          </p:cTn>
                        </p:par>
                        <p:par>
                          <p:cTn id="19" fill="hold">
                            <p:stCondLst>
                              <p:cond delay="2000"/>
                            </p:stCondLst>
                            <p:childTnLst>
                              <p:par>
                                <p:cTn id="20" presetID="22" presetClass="entr" presetSubtype="4" fill="hold" nodeType="after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wipe(down)">
                                      <p:cBhvr>
                                        <p:cTn id="2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3785652"/>
          </a:xfrm>
          <a:prstGeom prst="rect">
            <a:avLst/>
          </a:prstGeom>
          <a:noFill/>
        </p:spPr>
        <p:txBody>
          <a:bodyPr wrap="square" lIns="91440" tIns="45720" rIns="91440" bIns="45720">
            <a:spAutoFit/>
          </a:bodyPr>
          <a:lstStyle/>
          <a:p>
            <a:pPr algn="ctr"/>
            <a:r>
              <a:rPr lang="en-US" sz="4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Number One, Capital A, and Capital B quickly came together to discuss the situation.  A suggestion was made.  If the numbers would adopt Little </a:t>
            </a:r>
            <a:r>
              <a:rPr lang="en-US" sz="40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i</a:t>
            </a:r>
            <a:r>
              <a:rPr lang="en-US" sz="4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and treat him just like any other number, then he could stay.  Little </a:t>
            </a:r>
            <a:r>
              <a:rPr lang="en-US" sz="40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i</a:t>
            </a:r>
            <a:r>
              <a:rPr lang="en-US" sz="4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was so happy! </a:t>
            </a:r>
            <a:endParaRPr lang="en-US" sz="40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p:txBody>
      </p:sp>
      <p:pic>
        <p:nvPicPr>
          <p:cNvPr id="10" name="Picture 3" descr="C:\Users\Jennifer\AppData\Local\Microsoft\Windows\Temporary Internet Files\Content.IE5\1OPQ1093\MC900339964[1].wmf"/>
          <p:cNvPicPr>
            <a:picLocks noChangeAspect="1" noChangeArrowheads="1"/>
          </p:cNvPicPr>
          <p:nvPr/>
        </p:nvPicPr>
        <p:blipFill>
          <a:blip r:embed="rId2" cstate="print"/>
          <a:srcRect/>
          <a:stretch>
            <a:fillRect/>
          </a:stretch>
        </p:blipFill>
        <p:spPr bwMode="auto">
          <a:xfrm>
            <a:off x="3848100" y="4012243"/>
            <a:ext cx="1447800" cy="2422089"/>
          </a:xfrm>
          <a:prstGeom prst="rect">
            <a:avLst/>
          </a:prstGeom>
          <a:noFill/>
        </p:spPr>
      </p:pic>
      <p:pic>
        <p:nvPicPr>
          <p:cNvPr id="21506" name="Picture 2" descr="C:\Users\Jennifer\AppData\Local\Microsoft\Windows\Temporary Internet Files\Content.IE5\NWX866SM\MC900432539[1].png"/>
          <p:cNvPicPr>
            <a:picLocks noChangeAspect="1" noChangeArrowheads="1"/>
          </p:cNvPicPr>
          <p:nvPr/>
        </p:nvPicPr>
        <p:blipFill>
          <a:blip r:embed="rId3" cstate="print"/>
          <a:srcRect l="50000"/>
          <a:stretch>
            <a:fillRect/>
          </a:stretch>
        </p:blipFill>
        <p:spPr bwMode="auto">
          <a:xfrm rot="5400000">
            <a:off x="4598248" y="4850554"/>
            <a:ext cx="137159" cy="27432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2" presetClass="emph" presetSubtype="0" repeatCount="indefinite" fill="hold" nodeType="withEffect">
                                  <p:stCondLst>
                                    <p:cond delay="0"/>
                                  </p:stCondLst>
                                  <p:childTnLst>
                                    <p:animClr clrSpc="rgb">
                                      <p:cBhvr override="childStyle">
                                        <p:cTn id="6" dur="100" fill="hold"/>
                                        <p:tgtEl>
                                          <p:spTgt spid="21506"/>
                                        </p:tgtEl>
                                        <p:attrNameLst>
                                          <p:attrName>style.color</p:attrName>
                                        </p:attrNameLst>
                                      </p:cBhvr>
                                      <p:to>
                                        <a:srgbClr val="FFFA00"/>
                                      </p:to>
                                    </p:animClr>
                                    <p:animClr clrSpc="rgb">
                                      <p:cBhvr>
                                        <p:cTn id="7" dur="100" fill="hold"/>
                                        <p:tgtEl>
                                          <p:spTgt spid="21506"/>
                                        </p:tgtEl>
                                        <p:attrNameLst>
                                          <p:attrName>fillcolor</p:attrName>
                                        </p:attrNameLst>
                                      </p:cBhvr>
                                      <p:to>
                                        <a:srgbClr val="FFFA00"/>
                                      </p:to>
                                    </p:animClr>
                                    <p:set>
                                      <p:cBhvr>
                                        <p:cTn id="8" dur="100" fill="hold"/>
                                        <p:tgtEl>
                                          <p:spTgt spid="21506"/>
                                        </p:tgtEl>
                                        <p:attrNameLst>
                                          <p:attrName>fill.type</p:attrName>
                                        </p:attrNameLst>
                                      </p:cBhvr>
                                      <p:to>
                                        <p:strVal val="solid"/>
                                      </p:to>
                                    </p:set>
                                    <p:set>
                                      <p:cBhvr>
                                        <p:cTn id="9" dur="100" fill="hold"/>
                                        <p:tgtEl>
                                          <p:spTgt spid="21506"/>
                                        </p:tgtEl>
                                        <p:attrNameLst>
                                          <p:attrName>fill.on</p:attrName>
                                        </p:attrNameLst>
                                      </p:cBhvr>
                                      <p:to>
                                        <p:strVal val="true"/>
                                      </p:to>
                                    </p:set>
                                    <p:animRot by="120000">
                                      <p:cBhvr>
                                        <p:cTn id="10" dur="100" fill="hold">
                                          <p:stCondLst>
                                            <p:cond delay="0"/>
                                          </p:stCondLst>
                                        </p:cTn>
                                        <p:tgtEl>
                                          <p:spTgt spid="21506"/>
                                        </p:tgtEl>
                                        <p:attrNameLst>
                                          <p:attrName>r</p:attrName>
                                        </p:attrNameLst>
                                      </p:cBhvr>
                                    </p:animRot>
                                    <p:animRot by="-240000">
                                      <p:cBhvr>
                                        <p:cTn id="11" dur="200" fill="hold">
                                          <p:stCondLst>
                                            <p:cond delay="200"/>
                                          </p:stCondLst>
                                        </p:cTn>
                                        <p:tgtEl>
                                          <p:spTgt spid="21506"/>
                                        </p:tgtEl>
                                        <p:attrNameLst>
                                          <p:attrName>r</p:attrName>
                                        </p:attrNameLst>
                                      </p:cBhvr>
                                    </p:animRot>
                                    <p:animRot by="240000">
                                      <p:cBhvr>
                                        <p:cTn id="12" dur="200" fill="hold">
                                          <p:stCondLst>
                                            <p:cond delay="400"/>
                                          </p:stCondLst>
                                        </p:cTn>
                                        <p:tgtEl>
                                          <p:spTgt spid="21506"/>
                                        </p:tgtEl>
                                        <p:attrNameLst>
                                          <p:attrName>r</p:attrName>
                                        </p:attrNameLst>
                                      </p:cBhvr>
                                    </p:animRot>
                                    <p:animRot by="-240000">
                                      <p:cBhvr>
                                        <p:cTn id="13" dur="200" fill="hold">
                                          <p:stCondLst>
                                            <p:cond delay="600"/>
                                          </p:stCondLst>
                                        </p:cTn>
                                        <p:tgtEl>
                                          <p:spTgt spid="21506"/>
                                        </p:tgtEl>
                                        <p:attrNameLst>
                                          <p:attrName>r</p:attrName>
                                        </p:attrNameLst>
                                      </p:cBhvr>
                                    </p:animRot>
                                    <p:animRot by="120000">
                                      <p:cBhvr>
                                        <p:cTn id="14" dur="200" fill="hold">
                                          <p:stCondLst>
                                            <p:cond delay="800"/>
                                          </p:stCondLst>
                                        </p:cTn>
                                        <p:tgtEl>
                                          <p:spTgt spid="2150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35846"/>
            <a:ext cx="9144000" cy="6186309"/>
          </a:xfrm>
          <a:prstGeom prst="rect">
            <a:avLst/>
          </a:prstGeom>
          <a:noFill/>
        </p:spPr>
        <p:txBody>
          <a:bodyPr wrap="square" lIns="91440" tIns="45720" rIns="91440" bIns="45720">
            <a:spAutoFit/>
          </a:bodyPr>
          <a:lstStyle/>
          <a:p>
            <a:pPr algn="ctr"/>
            <a:r>
              <a:rPr lang="en-US"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A few weeks later, Little </a:t>
            </a:r>
            <a:r>
              <a:rPr lang="en-US" sz="36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i</a:t>
            </a:r>
            <a:r>
              <a:rPr lang="en-US"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went to Number One and asked for a number of his very own.  Number One thought and thought.  Zero had already taken the position of gatekeeper between the positive and negative integers.  The integers had named themselves from negative infinity to positive infinity.  Fractions and decimals had represented every possible number in between the integers in an attempt to separate the rationale and irrational cities.</a:t>
            </a:r>
            <a:endParaRPr lang="en-US" sz="36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06514"/>
            <a:ext cx="9144000" cy="707886"/>
          </a:xfrm>
          <a:prstGeom prst="rect">
            <a:avLst/>
          </a:prstGeom>
          <a:noFill/>
        </p:spPr>
        <p:txBody>
          <a:bodyPr wrap="square" lIns="91440" tIns="45720" rIns="91440" bIns="45720">
            <a:spAutoFit/>
          </a:bodyPr>
          <a:lstStyle/>
          <a:p>
            <a:pPr algn="ctr"/>
            <a:r>
              <a:rPr lang="en-US" sz="4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Suddenly, Number One had an idea!</a:t>
            </a:r>
            <a:endParaRPr lang="en-US" sz="40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p:txBody>
      </p:sp>
      <p:pic>
        <p:nvPicPr>
          <p:cNvPr id="5" name="Picture 3" descr="C:\Users\Jennifer\AppData\Local\Microsoft\Windows\Temporary Internet Files\Content.IE5\1OPQ1093\MC900339964[1].wmf"/>
          <p:cNvPicPr>
            <a:picLocks noChangeAspect="1" noChangeArrowheads="1"/>
          </p:cNvPicPr>
          <p:nvPr/>
        </p:nvPicPr>
        <p:blipFill>
          <a:blip r:embed="rId2" cstate="print"/>
          <a:srcRect/>
          <a:stretch>
            <a:fillRect/>
          </a:stretch>
        </p:blipFill>
        <p:spPr bwMode="auto">
          <a:xfrm>
            <a:off x="7696200" y="4288231"/>
            <a:ext cx="534010" cy="893369"/>
          </a:xfrm>
          <a:prstGeom prst="rect">
            <a:avLst/>
          </a:prstGeom>
          <a:noFill/>
        </p:spPr>
      </p:pic>
      <p:grpSp>
        <p:nvGrpSpPr>
          <p:cNvPr id="6" name="Group 5"/>
          <p:cNvGrpSpPr/>
          <p:nvPr/>
        </p:nvGrpSpPr>
        <p:grpSpPr>
          <a:xfrm>
            <a:off x="5562600" y="2383231"/>
            <a:ext cx="2895600" cy="1905000"/>
            <a:chOff x="5943600" y="3733800"/>
            <a:chExt cx="2895600" cy="1905000"/>
          </a:xfrm>
        </p:grpSpPr>
        <p:sp>
          <p:nvSpPr>
            <p:cNvPr id="7" name="Cloud Callout 6"/>
            <p:cNvSpPr/>
            <p:nvPr/>
          </p:nvSpPr>
          <p:spPr>
            <a:xfrm flipH="1">
              <a:off x="5943600" y="3733800"/>
              <a:ext cx="2895600" cy="1905000"/>
            </a:xfrm>
            <a:prstGeom prst="cloudCallou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flipH="1">
              <a:off x="6114327" y="3874625"/>
              <a:ext cx="2514600" cy="1569660"/>
            </a:xfrm>
            <a:prstGeom prst="rect">
              <a:avLst/>
            </a:prstGeom>
            <a:noFill/>
          </p:spPr>
          <p:txBody>
            <a:bodyPr wrap="square" rtlCol="0">
              <a:spAutoFit/>
            </a:bodyPr>
            <a:lstStyle/>
            <a:p>
              <a:pPr algn="ctr"/>
              <a:r>
                <a:rPr lang="en-US" sz="2400" dirty="0" smtClean="0">
                  <a:latin typeface="Times New Roman" pitchFamily="18" charset="0"/>
                  <a:cs typeface="Times New Roman" pitchFamily="18" charset="0"/>
                </a:rPr>
                <a:t>You promised to adopt me and make me a number, too!</a:t>
              </a:r>
              <a:endParaRPr lang="en-US" sz="2400" dirty="0">
                <a:latin typeface="Times New Roman" pitchFamily="18" charset="0"/>
                <a:cs typeface="Times New Roman" pitchFamily="18" charset="0"/>
              </a:endParaRPr>
            </a:p>
          </p:txBody>
        </p:sp>
      </p:grpSp>
      <p:pic>
        <p:nvPicPr>
          <p:cNvPr id="9" name="Picture 13" descr="C:\Users\Jennifer\AppData\Local\Microsoft\Windows\Temporary Internet Files\Content.IE5\EW3PM746\MC900326090[1].wmf"/>
          <p:cNvPicPr>
            <a:picLocks noChangeAspect="1" noChangeArrowheads="1"/>
          </p:cNvPicPr>
          <p:nvPr/>
        </p:nvPicPr>
        <p:blipFill>
          <a:blip r:embed="rId3" cstate="print"/>
          <a:srcRect/>
          <a:stretch>
            <a:fillRect/>
          </a:stretch>
        </p:blipFill>
        <p:spPr bwMode="auto">
          <a:xfrm flipH="1">
            <a:off x="381000" y="2971800"/>
            <a:ext cx="1441590" cy="1981200"/>
          </a:xfrm>
          <a:prstGeom prst="rect">
            <a:avLst/>
          </a:prstGeom>
          <a:noFill/>
        </p:spPr>
      </p:pic>
      <p:grpSp>
        <p:nvGrpSpPr>
          <p:cNvPr id="11" name="Group 10"/>
          <p:cNvGrpSpPr/>
          <p:nvPr/>
        </p:nvGrpSpPr>
        <p:grpSpPr>
          <a:xfrm>
            <a:off x="762000" y="1371600"/>
            <a:ext cx="3886200" cy="1600200"/>
            <a:chOff x="4762500" y="4038600"/>
            <a:chExt cx="3238500" cy="1447800"/>
          </a:xfrm>
        </p:grpSpPr>
        <p:sp>
          <p:nvSpPr>
            <p:cNvPr id="12" name="Cloud Callout 11"/>
            <p:cNvSpPr/>
            <p:nvPr/>
          </p:nvSpPr>
          <p:spPr>
            <a:xfrm>
              <a:off x="4762500" y="4038600"/>
              <a:ext cx="3238500" cy="1447800"/>
            </a:xfrm>
            <a:prstGeom prst="cloudCallou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4889500" y="4176486"/>
              <a:ext cx="3048000" cy="1086012"/>
            </a:xfrm>
            <a:prstGeom prst="rect">
              <a:avLst/>
            </a:prstGeom>
            <a:noFill/>
          </p:spPr>
          <p:txBody>
            <a:bodyPr wrap="square" rtlCol="0">
              <a:spAutoFit/>
            </a:bodyPr>
            <a:lstStyle/>
            <a:p>
              <a:pPr algn="ctr"/>
              <a:r>
                <a:rPr lang="en-US" sz="2400" dirty="0" smtClean="0">
                  <a:latin typeface="Times New Roman" pitchFamily="18" charset="0"/>
                  <a:cs typeface="Times New Roman" pitchFamily="18" charset="0"/>
                </a:rPr>
                <a:t>You will be a very unique number that has never been seen before!</a:t>
              </a:r>
              <a:endParaRPr lang="en-US" sz="2400" dirty="0">
                <a:latin typeface="Times New Roman" pitchFamily="18" charset="0"/>
                <a:cs typeface="Times New Roman" pitchFamily="18" charset="0"/>
              </a:endParaRPr>
            </a:p>
          </p:txBody>
        </p:sp>
      </p:grpSp>
      <p:grpSp>
        <p:nvGrpSpPr>
          <p:cNvPr id="14" name="Group 13"/>
          <p:cNvGrpSpPr/>
          <p:nvPr/>
        </p:nvGrpSpPr>
        <p:grpSpPr>
          <a:xfrm>
            <a:off x="1066800" y="1371600"/>
            <a:ext cx="3048000" cy="1600200"/>
            <a:chOff x="4953000" y="4038600"/>
            <a:chExt cx="3048000" cy="1447800"/>
          </a:xfrm>
        </p:grpSpPr>
        <p:sp>
          <p:nvSpPr>
            <p:cNvPr id="15" name="Cloud Callout 14"/>
            <p:cNvSpPr/>
            <p:nvPr/>
          </p:nvSpPr>
          <p:spPr>
            <a:xfrm>
              <a:off x="4953000" y="4038600"/>
              <a:ext cx="3048000" cy="1447800"/>
            </a:xfrm>
            <a:prstGeom prst="cloudCallou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5181598" y="4145845"/>
              <a:ext cx="2545645" cy="1200329"/>
            </a:xfrm>
            <a:prstGeom prst="rect">
              <a:avLst/>
            </a:prstGeom>
            <a:noFill/>
          </p:spPr>
          <p:txBody>
            <a:bodyPr wrap="square" rtlCol="0">
              <a:spAutoFit/>
            </a:bodyPr>
            <a:lstStyle/>
            <a:p>
              <a:pPr algn="ctr"/>
              <a:r>
                <a:rPr lang="en-US" sz="2400" dirty="0" smtClean="0">
                  <a:latin typeface="Times New Roman" pitchFamily="18" charset="0"/>
                  <a:cs typeface="Times New Roman" pitchFamily="18" charset="0"/>
                </a:rPr>
                <a:t>I will create a brand new number for you, Little </a:t>
              </a:r>
              <a:r>
                <a:rPr lang="en-US" sz="2400" i="1" dirty="0" smtClean="0">
                  <a:latin typeface="Times New Roman" pitchFamily="18" charset="0"/>
                  <a:cs typeface="Times New Roman" pitchFamily="18" charset="0"/>
                </a:rPr>
                <a:t>i</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p:txBody>
        </p:sp>
      </p:grpSp>
      <p:sp>
        <p:nvSpPr>
          <p:cNvPr id="18" name="Rectangle 17"/>
          <p:cNvSpPr/>
          <p:nvPr/>
        </p:nvSpPr>
        <p:spPr>
          <a:xfrm>
            <a:off x="0" y="5692914"/>
            <a:ext cx="9144000" cy="707886"/>
          </a:xfrm>
          <a:prstGeom prst="rect">
            <a:avLst/>
          </a:prstGeom>
          <a:noFill/>
        </p:spPr>
        <p:txBody>
          <a:bodyPr wrap="square" lIns="91440" tIns="45720" rIns="91440" bIns="45720">
            <a:spAutoFit/>
          </a:bodyPr>
          <a:lstStyle/>
          <a:p>
            <a:pPr algn="ctr"/>
            <a:r>
              <a:rPr lang="en-US" sz="4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Little </a:t>
            </a:r>
            <a:r>
              <a:rPr lang="en-US" sz="40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i</a:t>
            </a:r>
            <a:r>
              <a:rPr lang="en-US" sz="4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was thrilled!</a:t>
            </a:r>
            <a:endParaRPr lang="en-US" sz="40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p:txBody>
      </p:sp>
      <p:grpSp>
        <p:nvGrpSpPr>
          <p:cNvPr id="19" name="Group 18"/>
          <p:cNvGrpSpPr/>
          <p:nvPr/>
        </p:nvGrpSpPr>
        <p:grpSpPr>
          <a:xfrm>
            <a:off x="5791200" y="3048000"/>
            <a:ext cx="2438400" cy="1219200"/>
            <a:chOff x="6172200" y="3733800"/>
            <a:chExt cx="2667000" cy="1219200"/>
          </a:xfrm>
        </p:grpSpPr>
        <p:sp>
          <p:nvSpPr>
            <p:cNvPr id="20" name="Cloud Callout 19"/>
            <p:cNvSpPr/>
            <p:nvPr/>
          </p:nvSpPr>
          <p:spPr>
            <a:xfrm flipH="1">
              <a:off x="6172200" y="3733800"/>
              <a:ext cx="2667000" cy="1219200"/>
            </a:xfrm>
            <a:prstGeom prst="cloudCallou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flipH="1">
              <a:off x="6338886" y="3874625"/>
              <a:ext cx="2290038" cy="830997"/>
            </a:xfrm>
            <a:prstGeom prst="rect">
              <a:avLst/>
            </a:prstGeom>
            <a:noFill/>
          </p:spPr>
          <p:txBody>
            <a:bodyPr wrap="square" rtlCol="0">
              <a:spAutoFit/>
            </a:bodyPr>
            <a:lstStyle/>
            <a:p>
              <a:pPr algn="ctr"/>
              <a:r>
                <a:rPr lang="en-US" sz="2400" dirty="0" smtClean="0">
                  <a:latin typeface="Times New Roman" pitchFamily="18" charset="0"/>
                  <a:cs typeface="Times New Roman" pitchFamily="18" charset="0"/>
                </a:rPr>
                <a:t>What number?  What number?</a:t>
              </a:r>
              <a:endParaRPr lang="en-US" sz="2400" dirty="0">
                <a:latin typeface="Times New Roman" pitchFamily="18" charset="0"/>
                <a:cs typeface="Times New Roman" pitchFamily="18"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nodeType="clickEffect">
                                  <p:stCondLst>
                                    <p:cond delay="0"/>
                                  </p:stCondLst>
                                  <p:childTnLst>
                                    <p:animEffect transition="out" filter="fade">
                                      <p:cBhvr>
                                        <p:cTn id="11" dur="2000"/>
                                        <p:tgtEl>
                                          <p:spTgt spid="6"/>
                                        </p:tgtEl>
                                      </p:cBhvr>
                                    </p:animEffect>
                                    <p:set>
                                      <p:cBhvr>
                                        <p:cTn id="12" dur="1" fill="hold">
                                          <p:stCondLst>
                                            <p:cond delay="1999"/>
                                          </p:stCondLst>
                                        </p:cTn>
                                        <p:tgtEl>
                                          <p:spTgt spid="6"/>
                                        </p:tgtEl>
                                        <p:attrNameLst>
                                          <p:attrName>style.visibility</p:attrName>
                                        </p:attrNameLst>
                                      </p:cBhvr>
                                      <p:to>
                                        <p:strVal val="hidden"/>
                                      </p:to>
                                    </p:set>
                                  </p:childTnLst>
                                </p:cTn>
                              </p:par>
                            </p:childTnLst>
                          </p:cTn>
                        </p:par>
                        <p:par>
                          <p:cTn id="13" fill="hold">
                            <p:stCondLst>
                              <p:cond delay="2000"/>
                            </p:stCondLst>
                            <p:childTnLst>
                              <p:par>
                                <p:cTn id="14" presetID="2" presetClass="entr" presetSubtype="8" fill="hold" grpId="0" nodeType="afterEffect">
                                  <p:stCondLst>
                                    <p:cond delay="0"/>
                                  </p:stCondLst>
                                  <p:childTnLst>
                                    <p:set>
                                      <p:cBhvr>
                                        <p:cTn id="15" dur="1" fill="hold">
                                          <p:stCondLst>
                                            <p:cond delay="0"/>
                                          </p:stCondLst>
                                        </p:cTn>
                                        <p:tgtEl>
                                          <p:spTgt spid="2"/>
                                        </p:tgtEl>
                                        <p:attrNameLst>
                                          <p:attrName>style.visibility</p:attrName>
                                        </p:attrNameLst>
                                      </p:cBhvr>
                                      <p:to>
                                        <p:strVal val="visible"/>
                                      </p:to>
                                    </p:set>
                                    <p:anim calcmode="lin" valueType="num">
                                      <p:cBhvr additive="base">
                                        <p:cTn id="16" dur="500" fill="hold"/>
                                        <p:tgtEl>
                                          <p:spTgt spid="2"/>
                                        </p:tgtEl>
                                        <p:attrNameLst>
                                          <p:attrName>ppt_x</p:attrName>
                                        </p:attrNameLst>
                                      </p:cBhvr>
                                      <p:tavLst>
                                        <p:tav tm="0">
                                          <p:val>
                                            <p:strVal val="0-#ppt_w/2"/>
                                          </p:val>
                                        </p:tav>
                                        <p:tav tm="100000">
                                          <p:val>
                                            <p:strVal val="#ppt_x"/>
                                          </p:val>
                                        </p:tav>
                                      </p:tavLst>
                                    </p:anim>
                                    <p:anim calcmode="lin" valueType="num">
                                      <p:cBhvr additive="base">
                                        <p:cTn id="17" dur="500" fill="hold"/>
                                        <p:tgtEl>
                                          <p:spTgt spid="2"/>
                                        </p:tgtEl>
                                        <p:attrNameLst>
                                          <p:attrName>ppt_y</p:attrName>
                                        </p:attrNameLst>
                                      </p:cBhvr>
                                      <p:tavLst>
                                        <p:tav tm="0">
                                          <p:val>
                                            <p:strVal val="#ppt_y"/>
                                          </p:val>
                                        </p:tav>
                                        <p:tav tm="100000">
                                          <p:val>
                                            <p:strVal val="#ppt_y"/>
                                          </p:val>
                                        </p:tav>
                                      </p:tavLst>
                                    </p:anim>
                                  </p:childTnLst>
                                </p:cTn>
                              </p:par>
                            </p:childTnLst>
                          </p:cTn>
                        </p:par>
                        <p:par>
                          <p:cTn id="18" fill="hold">
                            <p:stCondLst>
                              <p:cond delay="2500"/>
                            </p:stCondLst>
                            <p:childTnLst>
                              <p:par>
                                <p:cTn id="19" presetID="22" presetClass="entr" presetSubtype="4" fill="hold" nodeType="after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wipe(down)">
                                      <p:cBhvr>
                                        <p:cTn id="21" dur="500"/>
                                        <p:tgtEl>
                                          <p:spTgt spid="14"/>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xit" presetSubtype="0" fill="hold" nodeType="clickEffect">
                                  <p:stCondLst>
                                    <p:cond delay="0"/>
                                  </p:stCondLst>
                                  <p:childTnLst>
                                    <p:animEffect transition="out" filter="fade">
                                      <p:cBhvr>
                                        <p:cTn id="25" dur="2000"/>
                                        <p:tgtEl>
                                          <p:spTgt spid="14"/>
                                        </p:tgtEl>
                                      </p:cBhvr>
                                    </p:animEffect>
                                    <p:set>
                                      <p:cBhvr>
                                        <p:cTn id="26" dur="1" fill="hold">
                                          <p:stCondLst>
                                            <p:cond delay="1999"/>
                                          </p:stCondLst>
                                        </p:cTn>
                                        <p:tgtEl>
                                          <p:spTgt spid="14"/>
                                        </p:tgtEl>
                                        <p:attrNameLst>
                                          <p:attrName>style.visibility</p:attrName>
                                        </p:attrNameLst>
                                      </p:cBhvr>
                                      <p:to>
                                        <p:strVal val="hidden"/>
                                      </p:to>
                                    </p:set>
                                  </p:childTnLst>
                                </p:cTn>
                              </p:par>
                            </p:childTnLst>
                          </p:cTn>
                        </p:par>
                        <p:par>
                          <p:cTn id="27" fill="hold">
                            <p:stCondLst>
                              <p:cond delay="2000"/>
                            </p:stCondLst>
                            <p:childTnLst>
                              <p:par>
                                <p:cTn id="28" presetID="22" presetClass="entr" presetSubtype="4" fill="hold" nodeType="after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wipe(down)">
                                      <p:cBhvr>
                                        <p:cTn id="30" dur="500"/>
                                        <p:tgtEl>
                                          <p:spTgt spid="11"/>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xit" presetSubtype="0" fill="hold" nodeType="clickEffect">
                                  <p:stCondLst>
                                    <p:cond delay="0"/>
                                  </p:stCondLst>
                                  <p:childTnLst>
                                    <p:animEffect transition="out" filter="fade">
                                      <p:cBhvr>
                                        <p:cTn id="34" dur="2000"/>
                                        <p:tgtEl>
                                          <p:spTgt spid="11"/>
                                        </p:tgtEl>
                                      </p:cBhvr>
                                    </p:animEffect>
                                    <p:set>
                                      <p:cBhvr>
                                        <p:cTn id="35" dur="1" fill="hold">
                                          <p:stCondLst>
                                            <p:cond delay="1999"/>
                                          </p:stCondLst>
                                        </p:cTn>
                                        <p:tgtEl>
                                          <p:spTgt spid="11"/>
                                        </p:tgtEl>
                                        <p:attrNameLst>
                                          <p:attrName>style.visibility</p:attrName>
                                        </p:attrNameLst>
                                      </p:cBhvr>
                                      <p:to>
                                        <p:strVal val="hidden"/>
                                      </p:to>
                                    </p:set>
                                  </p:childTnLst>
                                </p:cTn>
                              </p:par>
                            </p:childTnLst>
                          </p:cTn>
                        </p:par>
                        <p:par>
                          <p:cTn id="36" fill="hold">
                            <p:stCondLst>
                              <p:cond delay="2000"/>
                            </p:stCondLst>
                            <p:childTnLst>
                              <p:par>
                                <p:cTn id="37" presetID="2" presetClass="entr" presetSubtype="8" fill="hold" grpId="0" nodeType="afterEffect">
                                  <p:stCondLst>
                                    <p:cond delay="0"/>
                                  </p:stCondLst>
                                  <p:childTnLst>
                                    <p:set>
                                      <p:cBhvr>
                                        <p:cTn id="38" dur="1" fill="hold">
                                          <p:stCondLst>
                                            <p:cond delay="0"/>
                                          </p:stCondLst>
                                        </p:cTn>
                                        <p:tgtEl>
                                          <p:spTgt spid="18"/>
                                        </p:tgtEl>
                                        <p:attrNameLst>
                                          <p:attrName>style.visibility</p:attrName>
                                        </p:attrNameLst>
                                      </p:cBhvr>
                                      <p:to>
                                        <p:strVal val="visible"/>
                                      </p:to>
                                    </p:set>
                                    <p:anim calcmode="lin" valueType="num">
                                      <p:cBhvr additive="base">
                                        <p:cTn id="39" dur="500" fill="hold"/>
                                        <p:tgtEl>
                                          <p:spTgt spid="18"/>
                                        </p:tgtEl>
                                        <p:attrNameLst>
                                          <p:attrName>ppt_x</p:attrName>
                                        </p:attrNameLst>
                                      </p:cBhvr>
                                      <p:tavLst>
                                        <p:tav tm="0">
                                          <p:val>
                                            <p:strVal val="0-#ppt_w/2"/>
                                          </p:val>
                                        </p:tav>
                                        <p:tav tm="100000">
                                          <p:val>
                                            <p:strVal val="#ppt_x"/>
                                          </p:val>
                                        </p:tav>
                                      </p:tavLst>
                                    </p:anim>
                                    <p:anim calcmode="lin" valueType="num">
                                      <p:cBhvr additive="base">
                                        <p:cTn id="40" dur="500" fill="hold"/>
                                        <p:tgtEl>
                                          <p:spTgt spid="18"/>
                                        </p:tgtEl>
                                        <p:attrNameLst>
                                          <p:attrName>ppt_y</p:attrName>
                                        </p:attrNameLst>
                                      </p:cBhvr>
                                      <p:tavLst>
                                        <p:tav tm="0">
                                          <p:val>
                                            <p:strVal val="#ppt_y"/>
                                          </p:val>
                                        </p:tav>
                                        <p:tav tm="100000">
                                          <p:val>
                                            <p:strVal val="#ppt_y"/>
                                          </p:val>
                                        </p:tav>
                                      </p:tavLst>
                                    </p:anim>
                                  </p:childTnLst>
                                </p:cTn>
                              </p:par>
                            </p:childTnLst>
                          </p:cTn>
                        </p:par>
                        <p:par>
                          <p:cTn id="41" fill="hold">
                            <p:stCondLst>
                              <p:cond delay="2500"/>
                            </p:stCondLst>
                            <p:childTnLst>
                              <p:par>
                                <p:cTn id="42" presetID="22" presetClass="entr" presetSubtype="4" fill="hold" nodeType="afterEffect">
                                  <p:stCondLst>
                                    <p:cond delay="0"/>
                                  </p:stCondLst>
                                  <p:childTnLst>
                                    <p:set>
                                      <p:cBhvr>
                                        <p:cTn id="43" dur="1" fill="hold">
                                          <p:stCondLst>
                                            <p:cond delay="0"/>
                                          </p:stCondLst>
                                        </p:cTn>
                                        <p:tgtEl>
                                          <p:spTgt spid="19"/>
                                        </p:tgtEl>
                                        <p:attrNameLst>
                                          <p:attrName>style.visibility</p:attrName>
                                        </p:attrNameLst>
                                      </p:cBhvr>
                                      <p:to>
                                        <p:strVal val="visible"/>
                                      </p:to>
                                    </p:set>
                                    <p:animEffect transition="in" filter="wipe(down)">
                                      <p:cBhvr>
                                        <p:cTn id="44"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8"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386</TotalTime>
  <Words>1359</Words>
  <Application>Microsoft Office PowerPoint</Application>
  <PresentationFormat>On-screen Show (4:3)</PresentationFormat>
  <Paragraphs>180</Paragraphs>
  <Slides>48</Slides>
  <Notes>0</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48</vt:i4>
      </vt:variant>
    </vt:vector>
  </HeadingPairs>
  <TitlesOfParts>
    <vt:vector size="51" baseType="lpstr">
      <vt:lpstr>Office Theme</vt:lpstr>
      <vt:lpstr>Equation</vt:lpstr>
      <vt:lpstr>Microsoft Equation 3.0</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Examples</vt:lpstr>
      <vt:lpstr>You try!!</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Dr. Jennifer L. Brown</dc:creator>
  <cp:lastModifiedBy>Dr. Jennifer L. Brown</cp:lastModifiedBy>
  <cp:revision>77</cp:revision>
  <dcterms:created xsi:type="dcterms:W3CDTF">2013-09-15T20:58:58Z</dcterms:created>
  <dcterms:modified xsi:type="dcterms:W3CDTF">2013-09-16T21:56:45Z</dcterms:modified>
</cp:coreProperties>
</file>