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5" r:id="rId2"/>
    <p:sldId id="336" r:id="rId3"/>
  </p:sldIdLst>
  <p:sldSz cx="9144000" cy="6858000" type="screen4x3"/>
  <p:notesSz cx="6858000" cy="9144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1" d="100"/>
          <a:sy n="81" d="100"/>
        </p:scale>
        <p:origin x="143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EEF6E-7D23-4B9A-97B7-FE46A0376944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94477-9FC8-4944-9DA4-B281E2F837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9142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447799" y="-2475378"/>
            <a:ext cx="39338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>
                <a:solidFill>
                  <a:srgbClr val="FF0000"/>
                </a:solidFill>
              </a:rPr>
              <a:t>Exactly one solution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7150" y="1371600"/>
            <a:ext cx="2971800" cy="4572000"/>
            <a:chOff x="0" y="1371600"/>
            <a:chExt cx="2971800" cy="4572000"/>
          </a:xfrm>
        </p:grpSpPr>
        <p:sp>
          <p:nvSpPr>
            <p:cNvPr id="11" name="WordArt 2"/>
            <p:cNvSpPr>
              <a:spLocks noChangeArrowheads="1" noChangeShapeType="1" noTextEdit="1"/>
            </p:cNvSpPr>
            <p:nvPr/>
          </p:nvSpPr>
          <p:spPr bwMode="auto">
            <a:xfrm>
              <a:off x="228600" y="1447801"/>
              <a:ext cx="2514600" cy="1295400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73352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Lines </a:t>
              </a:r>
              <a:r>
                <a:rPr lang="en-US" sz="3600" b="1" dirty="0">
                  <a:solidFill>
                    <a:srgbClr val="FF0000"/>
                  </a:solidFill>
                </a:rPr>
                <a:t>___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81000" y="2971800"/>
              <a:ext cx="2133601" cy="2263830"/>
              <a:chOff x="914399" y="2438400"/>
              <a:chExt cx="2133601" cy="2263830"/>
            </a:xfrm>
          </p:grpSpPr>
          <p:sp>
            <p:nvSpPr>
              <p:cNvPr id="13" name="Line 4"/>
              <p:cNvSpPr>
                <a:spLocks noChangeShapeType="1"/>
              </p:cNvSpPr>
              <p:nvPr/>
            </p:nvSpPr>
            <p:spPr bwMode="auto">
              <a:xfrm>
                <a:off x="914400" y="2819401"/>
                <a:ext cx="1758460" cy="914399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 flipV="1">
                <a:off x="914399" y="2666998"/>
                <a:ext cx="2133601" cy="1143001"/>
              </a:xfrm>
              <a:prstGeom prst="line">
                <a:avLst/>
              </a:prstGeom>
              <a:noFill/>
              <a:ln w="57150">
                <a:solidFill>
                  <a:srgbClr val="7030A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>
                <a:off x="2138362" y="2438400"/>
                <a:ext cx="0" cy="22638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1295400" y="3657600"/>
                <a:ext cx="168592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" name="Text Box 3"/>
            <p:cNvSpPr txBox="1">
              <a:spLocks noChangeArrowheads="1"/>
            </p:cNvSpPr>
            <p:nvPr/>
          </p:nvSpPr>
          <p:spPr bwMode="auto">
            <a:xfrm>
              <a:off x="152400" y="5226784"/>
              <a:ext cx="268833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 dirty="0" smtClean="0">
                  <a:solidFill>
                    <a:srgbClr val="FF0000"/>
                  </a:solidFill>
                </a:rPr>
                <a:t>___ </a:t>
              </a:r>
              <a:r>
                <a:rPr lang="en-US" sz="3600" b="1" dirty="0">
                  <a:solidFill>
                    <a:srgbClr val="FF0000"/>
                  </a:solidFill>
                </a:rPr>
                <a:t>solution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0" y="1371600"/>
              <a:ext cx="2971800" cy="457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086100" y="1371600"/>
            <a:ext cx="2971800" cy="4572000"/>
            <a:chOff x="3124200" y="1371600"/>
            <a:chExt cx="2971800" cy="4572000"/>
          </a:xfrm>
        </p:grpSpPr>
        <p:sp>
          <p:nvSpPr>
            <p:cNvPr id="20" name="WordArt 2"/>
            <p:cNvSpPr>
              <a:spLocks noChangeArrowheads="1" noChangeShapeType="1" noTextEdit="1"/>
            </p:cNvSpPr>
            <p:nvPr/>
          </p:nvSpPr>
          <p:spPr bwMode="auto">
            <a:xfrm>
              <a:off x="3200400" y="1447800"/>
              <a:ext cx="2781300" cy="609600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73352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Lines are </a:t>
              </a:r>
              <a:r>
                <a:rPr lang="en-US" sz="3600" b="1" dirty="0">
                  <a:solidFill>
                    <a:srgbClr val="FF0000"/>
                  </a:solidFill>
                </a:rPr>
                <a:t>___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endParaRPr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3200400" y="5226784"/>
              <a:ext cx="2819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 dirty="0">
                  <a:solidFill>
                    <a:srgbClr val="FF0000"/>
                  </a:solidFill>
                </a:rPr>
                <a:t>___ </a:t>
              </a:r>
              <a:r>
                <a:rPr lang="en-US" sz="3600" b="1" dirty="0">
                  <a:solidFill>
                    <a:srgbClr val="FF0000"/>
                  </a:solidFill>
                </a:rPr>
                <a:t>solution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3581400" y="2971800"/>
              <a:ext cx="2194560" cy="2263830"/>
              <a:chOff x="3581400" y="2895600"/>
              <a:chExt cx="2194560" cy="2263830"/>
            </a:xfrm>
          </p:grpSpPr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 flipV="1">
                <a:off x="3581400" y="3352800"/>
                <a:ext cx="2194560" cy="79829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7"/>
              <p:cNvSpPr>
                <a:spLocks noChangeShapeType="1"/>
              </p:cNvSpPr>
              <p:nvPr/>
            </p:nvSpPr>
            <p:spPr bwMode="auto">
              <a:xfrm>
                <a:off x="3736571" y="4114800"/>
                <a:ext cx="167085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1"/>
              <p:cNvSpPr>
                <a:spLocks noChangeShapeType="1"/>
              </p:cNvSpPr>
              <p:nvPr/>
            </p:nvSpPr>
            <p:spPr bwMode="auto">
              <a:xfrm flipV="1">
                <a:off x="3581400" y="3810000"/>
                <a:ext cx="2194560" cy="79829"/>
              </a:xfrm>
              <a:prstGeom prst="line">
                <a:avLst/>
              </a:prstGeom>
              <a:noFill/>
              <a:ln w="57150">
                <a:solidFill>
                  <a:srgbClr val="7030A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6"/>
              <p:cNvSpPr>
                <a:spLocks noChangeShapeType="1"/>
              </p:cNvSpPr>
              <p:nvPr/>
            </p:nvSpPr>
            <p:spPr bwMode="auto">
              <a:xfrm>
                <a:off x="4572000" y="2895600"/>
                <a:ext cx="0" cy="22638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3276600" y="1981200"/>
              <a:ext cx="2667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same slope but</a:t>
              </a:r>
            </a:p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different y-intercepts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124200" y="1371600"/>
              <a:ext cx="2971800" cy="457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115050" y="1371600"/>
            <a:ext cx="2971800" cy="4572000"/>
            <a:chOff x="6172200" y="1371600"/>
            <a:chExt cx="2971800" cy="4572000"/>
          </a:xfrm>
        </p:grpSpPr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6172200" y="5257800"/>
              <a:ext cx="2971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F0000"/>
                  </a:solidFill>
                </a:rPr>
                <a:t>___ 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solutions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WordArt 2"/>
            <p:cNvSpPr>
              <a:spLocks noChangeArrowheads="1" noChangeShapeType="1" noTextEdit="1"/>
            </p:cNvSpPr>
            <p:nvPr/>
          </p:nvSpPr>
          <p:spPr bwMode="auto">
            <a:xfrm>
              <a:off x="6362700" y="1447800"/>
              <a:ext cx="2590800" cy="685800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73352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Lines </a:t>
              </a:r>
              <a:r>
                <a:rPr lang="en-US" sz="3600" b="1" dirty="0">
                  <a:solidFill>
                    <a:srgbClr val="FF0000"/>
                  </a:solidFill>
                </a:rPr>
                <a:t>___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6553200" y="3048000"/>
              <a:ext cx="2194560" cy="2263830"/>
              <a:chOff x="6477000" y="3051048"/>
              <a:chExt cx="2194560" cy="2263830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6477000" y="3051048"/>
                <a:ext cx="2194560" cy="2263830"/>
                <a:chOff x="3581400" y="2895600"/>
                <a:chExt cx="2194560" cy="2263830"/>
              </a:xfrm>
            </p:grpSpPr>
            <p:sp>
              <p:nvSpPr>
                <p:cNvPr id="34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3581400" y="3352800"/>
                  <a:ext cx="2194560" cy="79829"/>
                </a:xfrm>
                <a:prstGeom prst="line">
                  <a:avLst/>
                </a:prstGeom>
                <a:noFill/>
                <a:ln w="57150">
                  <a:solidFill>
                    <a:srgbClr val="00B050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Line 7"/>
                <p:cNvSpPr>
                  <a:spLocks noChangeShapeType="1"/>
                </p:cNvSpPr>
                <p:nvPr/>
              </p:nvSpPr>
              <p:spPr bwMode="auto">
                <a:xfrm>
                  <a:off x="3736571" y="4114800"/>
                  <a:ext cx="167085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6"/>
                <p:cNvSpPr>
                  <a:spLocks noChangeShapeType="1"/>
                </p:cNvSpPr>
                <p:nvPr/>
              </p:nvSpPr>
              <p:spPr bwMode="auto">
                <a:xfrm>
                  <a:off x="4572000" y="2895600"/>
                  <a:ext cx="0" cy="226383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" name="Line 11"/>
              <p:cNvSpPr>
                <a:spLocks noChangeShapeType="1"/>
              </p:cNvSpPr>
              <p:nvPr/>
            </p:nvSpPr>
            <p:spPr bwMode="auto">
              <a:xfrm flipV="1">
                <a:off x="6781800" y="3511296"/>
                <a:ext cx="1557527" cy="70104"/>
              </a:xfrm>
              <a:prstGeom prst="line">
                <a:avLst/>
              </a:prstGeom>
              <a:noFill/>
              <a:ln w="76200">
                <a:solidFill>
                  <a:srgbClr val="7030A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" name="Text Box 3"/>
            <p:cNvSpPr txBox="1">
              <a:spLocks noChangeArrowheads="1"/>
            </p:cNvSpPr>
            <p:nvPr/>
          </p:nvSpPr>
          <p:spPr bwMode="auto">
            <a:xfrm>
              <a:off x="6259068" y="2209800"/>
              <a:ext cx="279806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same slope &amp;</a:t>
              </a:r>
            </a:p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same y-intercept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172200" y="1371600"/>
              <a:ext cx="2971800" cy="457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rot="10800000" flipV="1">
            <a:off x="1524000" y="762000"/>
            <a:ext cx="2667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91140" idx="2"/>
            <a:endCxn id="47" idx="0"/>
          </p:cNvCxnSpPr>
          <p:nvPr/>
        </p:nvCxnSpPr>
        <p:spPr>
          <a:xfrm>
            <a:off x="4572000" y="874919"/>
            <a:ext cx="0" cy="496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105400" y="762000"/>
            <a:ext cx="2362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676400" y="228600"/>
            <a:ext cx="5791200" cy="6463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29" tIns="45714" rIns="91429" bIns="4571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/>
              <a:t>System of </a:t>
            </a:r>
            <a:r>
              <a:rPr lang="en-US" sz="3600" dirty="0" smtClean="0"/>
              <a:t>Equations Solutions</a:t>
            </a:r>
            <a:endParaRPr lang="en-US" sz="3600" dirty="0"/>
          </a:p>
        </p:txBody>
      </p:sp>
      <p:sp>
        <p:nvSpPr>
          <p:cNvPr id="39" name="Rectangle 38"/>
          <p:cNvSpPr/>
          <p:nvPr/>
        </p:nvSpPr>
        <p:spPr>
          <a:xfrm>
            <a:off x="0" y="6642556"/>
            <a:ext cx="9144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smtClean="0">
                <a:cs typeface="Times New Roman" panose="02020603050405020304" pitchFamily="18" charset="0"/>
              </a:rPr>
              <a:t>© 2009, Dr. Jennifer L. Bell, LaGrange High School, LaGrange, Georgia</a:t>
            </a:r>
            <a:r>
              <a:rPr lang="en-US" sz="800" dirty="0">
                <a:cs typeface="Times New Roman" panose="02020603050405020304" pitchFamily="18" charset="0"/>
              </a:rPr>
              <a:t> </a:t>
            </a:r>
            <a:r>
              <a:rPr lang="en-US" sz="800" dirty="0" smtClean="0">
                <a:cs typeface="Times New Roman" panose="02020603050405020304" pitchFamily="18" charset="0"/>
              </a:rPr>
              <a:t>         Adapted from various sources</a:t>
            </a:r>
            <a:r>
              <a:rPr lang="en-US" sz="800" dirty="0" smtClean="0"/>
              <a:t>          (MCC9-12.A.REI.1</a:t>
            </a:r>
            <a:r>
              <a:rPr lang="en-US" sz="800" dirty="0"/>
              <a:t>; MCC9-12.A.REI.3; MCC9-12.A.REI.5</a:t>
            </a:r>
            <a:r>
              <a:rPr lang="en-US" sz="800" dirty="0" smtClean="0"/>
              <a:t>; MCC9-12.A.REI.6</a:t>
            </a:r>
            <a:r>
              <a:rPr lang="en-US" sz="800" dirty="0"/>
              <a:t>; MCC9-12.A.REI.12)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447799" y="-2475378"/>
            <a:ext cx="39338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>
                <a:solidFill>
                  <a:srgbClr val="FF0000"/>
                </a:solidFill>
              </a:rPr>
              <a:t>Exactly one solution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7150" y="1371600"/>
            <a:ext cx="2971800" cy="4572000"/>
            <a:chOff x="0" y="1371600"/>
            <a:chExt cx="2971800" cy="4572000"/>
          </a:xfrm>
        </p:grpSpPr>
        <p:sp>
          <p:nvSpPr>
            <p:cNvPr id="11" name="WordArt 2"/>
            <p:cNvSpPr>
              <a:spLocks noChangeArrowheads="1" noChangeShapeType="1" noTextEdit="1"/>
            </p:cNvSpPr>
            <p:nvPr/>
          </p:nvSpPr>
          <p:spPr bwMode="auto">
            <a:xfrm>
              <a:off x="228600" y="1447801"/>
              <a:ext cx="2514600" cy="1295400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73352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Lines Intersect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81000" y="2971800"/>
              <a:ext cx="2133601" cy="2263830"/>
              <a:chOff x="914399" y="2438400"/>
              <a:chExt cx="2133601" cy="2263830"/>
            </a:xfrm>
          </p:grpSpPr>
          <p:sp>
            <p:nvSpPr>
              <p:cNvPr id="13" name="Line 4"/>
              <p:cNvSpPr>
                <a:spLocks noChangeShapeType="1"/>
              </p:cNvSpPr>
              <p:nvPr/>
            </p:nvSpPr>
            <p:spPr bwMode="auto">
              <a:xfrm>
                <a:off x="914400" y="2819401"/>
                <a:ext cx="1758460" cy="914399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 flipV="1">
                <a:off x="914399" y="2666998"/>
                <a:ext cx="2133601" cy="1143001"/>
              </a:xfrm>
              <a:prstGeom prst="line">
                <a:avLst/>
              </a:prstGeom>
              <a:noFill/>
              <a:ln w="57150">
                <a:solidFill>
                  <a:srgbClr val="7030A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>
                <a:off x="2138362" y="2438400"/>
                <a:ext cx="0" cy="22638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1295400" y="3657600"/>
                <a:ext cx="168592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" name="Text Box 3"/>
            <p:cNvSpPr txBox="1">
              <a:spLocks noChangeArrowheads="1"/>
            </p:cNvSpPr>
            <p:nvPr/>
          </p:nvSpPr>
          <p:spPr bwMode="auto">
            <a:xfrm>
              <a:off x="152400" y="5226784"/>
              <a:ext cx="268833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 dirty="0" smtClean="0">
                  <a:solidFill>
                    <a:srgbClr val="FF0000"/>
                  </a:solidFill>
                </a:rPr>
                <a:t>1 </a:t>
              </a:r>
              <a:r>
                <a:rPr lang="en-US" sz="3600" b="1" dirty="0">
                  <a:solidFill>
                    <a:srgbClr val="FF0000"/>
                  </a:solidFill>
                </a:rPr>
                <a:t>solution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0" y="1371600"/>
              <a:ext cx="2971800" cy="457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086100" y="1371600"/>
            <a:ext cx="2971800" cy="4572000"/>
            <a:chOff x="3124200" y="1371600"/>
            <a:chExt cx="2971800" cy="4572000"/>
          </a:xfrm>
        </p:grpSpPr>
        <p:sp>
          <p:nvSpPr>
            <p:cNvPr id="20" name="WordArt 2"/>
            <p:cNvSpPr>
              <a:spLocks noChangeArrowheads="1" noChangeShapeType="1" noTextEdit="1"/>
            </p:cNvSpPr>
            <p:nvPr/>
          </p:nvSpPr>
          <p:spPr bwMode="auto">
            <a:xfrm>
              <a:off x="3200400" y="1447800"/>
              <a:ext cx="2781300" cy="609600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73352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Lines are parallel</a:t>
              </a:r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3200400" y="5226784"/>
              <a:ext cx="2819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 dirty="0">
                  <a:solidFill>
                    <a:srgbClr val="FF0000"/>
                  </a:solidFill>
                </a:rPr>
                <a:t>NO solution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3581400" y="2971800"/>
              <a:ext cx="2194560" cy="2263830"/>
              <a:chOff x="3581400" y="2895600"/>
              <a:chExt cx="2194560" cy="2263830"/>
            </a:xfrm>
          </p:grpSpPr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 flipV="1">
                <a:off x="3581400" y="3352800"/>
                <a:ext cx="2194560" cy="79829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7"/>
              <p:cNvSpPr>
                <a:spLocks noChangeShapeType="1"/>
              </p:cNvSpPr>
              <p:nvPr/>
            </p:nvSpPr>
            <p:spPr bwMode="auto">
              <a:xfrm>
                <a:off x="3736571" y="4114800"/>
                <a:ext cx="167085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1"/>
              <p:cNvSpPr>
                <a:spLocks noChangeShapeType="1"/>
              </p:cNvSpPr>
              <p:nvPr/>
            </p:nvSpPr>
            <p:spPr bwMode="auto">
              <a:xfrm flipV="1">
                <a:off x="3581400" y="3810000"/>
                <a:ext cx="2194560" cy="79829"/>
              </a:xfrm>
              <a:prstGeom prst="line">
                <a:avLst/>
              </a:prstGeom>
              <a:noFill/>
              <a:ln w="57150">
                <a:solidFill>
                  <a:srgbClr val="7030A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6"/>
              <p:cNvSpPr>
                <a:spLocks noChangeShapeType="1"/>
              </p:cNvSpPr>
              <p:nvPr/>
            </p:nvSpPr>
            <p:spPr bwMode="auto">
              <a:xfrm>
                <a:off x="4572000" y="2895600"/>
                <a:ext cx="0" cy="22638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3276600" y="1981200"/>
              <a:ext cx="2667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same slope but</a:t>
              </a:r>
            </a:p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different y-intercepts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124200" y="1371600"/>
              <a:ext cx="2971800" cy="457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115050" y="1371600"/>
            <a:ext cx="2971800" cy="4572000"/>
            <a:chOff x="6172200" y="1371600"/>
            <a:chExt cx="2971800" cy="4572000"/>
          </a:xfrm>
        </p:grpSpPr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6172200" y="5257800"/>
              <a:ext cx="2971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F0000"/>
                  </a:solidFill>
                  <a:latin typeface="Cambria Math"/>
                  <a:ea typeface="Cambria Math"/>
                </a:rPr>
                <a:t>∞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solutions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WordArt 2"/>
            <p:cNvSpPr>
              <a:spLocks noChangeArrowheads="1" noChangeShapeType="1" noTextEdit="1"/>
            </p:cNvSpPr>
            <p:nvPr/>
          </p:nvSpPr>
          <p:spPr bwMode="auto">
            <a:xfrm>
              <a:off x="6362700" y="1447800"/>
              <a:ext cx="2590800" cy="685800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73352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Lines coincide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6553200" y="3048000"/>
              <a:ext cx="2194560" cy="2263830"/>
              <a:chOff x="6477000" y="3051048"/>
              <a:chExt cx="2194560" cy="2263830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6477000" y="3051048"/>
                <a:ext cx="2194560" cy="2263830"/>
                <a:chOff x="3581400" y="2895600"/>
                <a:chExt cx="2194560" cy="2263830"/>
              </a:xfrm>
            </p:grpSpPr>
            <p:sp>
              <p:nvSpPr>
                <p:cNvPr id="34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3581400" y="3352800"/>
                  <a:ext cx="2194560" cy="79829"/>
                </a:xfrm>
                <a:prstGeom prst="line">
                  <a:avLst/>
                </a:prstGeom>
                <a:noFill/>
                <a:ln w="57150">
                  <a:solidFill>
                    <a:srgbClr val="00B050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Line 7"/>
                <p:cNvSpPr>
                  <a:spLocks noChangeShapeType="1"/>
                </p:cNvSpPr>
                <p:nvPr/>
              </p:nvSpPr>
              <p:spPr bwMode="auto">
                <a:xfrm>
                  <a:off x="3736571" y="4114800"/>
                  <a:ext cx="167085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6"/>
                <p:cNvSpPr>
                  <a:spLocks noChangeShapeType="1"/>
                </p:cNvSpPr>
                <p:nvPr/>
              </p:nvSpPr>
              <p:spPr bwMode="auto">
                <a:xfrm>
                  <a:off x="4572000" y="2895600"/>
                  <a:ext cx="0" cy="226383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" name="Line 11"/>
              <p:cNvSpPr>
                <a:spLocks noChangeShapeType="1"/>
              </p:cNvSpPr>
              <p:nvPr/>
            </p:nvSpPr>
            <p:spPr bwMode="auto">
              <a:xfrm flipV="1">
                <a:off x="6781800" y="3511296"/>
                <a:ext cx="1557527" cy="70104"/>
              </a:xfrm>
              <a:prstGeom prst="line">
                <a:avLst/>
              </a:prstGeom>
              <a:noFill/>
              <a:ln w="76200">
                <a:solidFill>
                  <a:srgbClr val="7030A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" name="Text Box 3"/>
            <p:cNvSpPr txBox="1">
              <a:spLocks noChangeArrowheads="1"/>
            </p:cNvSpPr>
            <p:nvPr/>
          </p:nvSpPr>
          <p:spPr bwMode="auto">
            <a:xfrm>
              <a:off x="6259068" y="2209800"/>
              <a:ext cx="279806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same slope &amp;</a:t>
              </a:r>
            </a:p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same y-intercept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172200" y="1371600"/>
              <a:ext cx="2971800" cy="457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rot="10800000" flipV="1">
            <a:off x="1524000" y="762000"/>
            <a:ext cx="2667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91140" idx="2"/>
            <a:endCxn id="47" idx="0"/>
          </p:cNvCxnSpPr>
          <p:nvPr/>
        </p:nvCxnSpPr>
        <p:spPr>
          <a:xfrm>
            <a:off x="4572000" y="877824"/>
            <a:ext cx="0" cy="493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105400" y="762000"/>
            <a:ext cx="2362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677924" y="228600"/>
            <a:ext cx="5788152" cy="6492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29" tIns="45714" rIns="91429" bIns="4571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/>
              <a:t>System of </a:t>
            </a:r>
            <a:r>
              <a:rPr lang="en-US" sz="3600" dirty="0" smtClean="0"/>
              <a:t>Equations Solutions</a:t>
            </a:r>
            <a:endParaRPr lang="en-US" sz="3600" dirty="0"/>
          </a:p>
        </p:txBody>
      </p:sp>
      <p:sp>
        <p:nvSpPr>
          <p:cNvPr id="39" name="Rectangle 38"/>
          <p:cNvSpPr/>
          <p:nvPr/>
        </p:nvSpPr>
        <p:spPr>
          <a:xfrm>
            <a:off x="0" y="6642556"/>
            <a:ext cx="9144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smtClean="0">
                <a:cs typeface="Times New Roman" panose="02020603050405020304" pitchFamily="18" charset="0"/>
              </a:rPr>
              <a:t>© 2009, Dr. Jennifer L. Bell, LaGrange High School, LaGrange, Georgia</a:t>
            </a:r>
            <a:r>
              <a:rPr lang="en-US" sz="800" dirty="0">
                <a:cs typeface="Times New Roman" panose="02020603050405020304" pitchFamily="18" charset="0"/>
              </a:rPr>
              <a:t> </a:t>
            </a:r>
            <a:r>
              <a:rPr lang="en-US" sz="800" dirty="0" smtClean="0">
                <a:cs typeface="Times New Roman" panose="02020603050405020304" pitchFamily="18" charset="0"/>
              </a:rPr>
              <a:t>         Adapted from various sources</a:t>
            </a:r>
            <a:r>
              <a:rPr lang="en-US" sz="800" dirty="0" smtClean="0"/>
              <a:t>          (MCC9-12.A.REI.1</a:t>
            </a:r>
            <a:r>
              <a:rPr lang="en-US" sz="800" dirty="0"/>
              <a:t>; MCC9-12.A.REI.3; MCC9-12.A.REI.5</a:t>
            </a:r>
            <a:r>
              <a:rPr lang="en-US" sz="800" dirty="0" smtClean="0"/>
              <a:t>; MCC9-12.A.REI.6</a:t>
            </a:r>
            <a:r>
              <a:rPr lang="en-US" sz="800" dirty="0"/>
              <a:t>; MCC9-12.A.REI.12)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5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124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333</cp:revision>
  <dcterms:created xsi:type="dcterms:W3CDTF">2010-07-22T12:50:27Z</dcterms:created>
  <dcterms:modified xsi:type="dcterms:W3CDTF">2014-07-01T18:54:46Z</dcterms:modified>
</cp:coreProperties>
</file>