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89" r:id="rId2"/>
    <p:sldId id="390" r:id="rId3"/>
  </p:sldIdLst>
  <p:sldSz cx="9144000" cy="6858000" type="screen4x3"/>
  <p:notesSz cx="6858000" cy="9144000"/>
  <p:defaultTextStyle>
    <a:defPPr>
      <a:defRPr lang="en-US"/>
    </a:defPPr>
    <a:lvl1pPr marL="0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3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33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9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4660"/>
  </p:normalViewPr>
  <p:slideViewPr>
    <p:cSldViewPr>
      <p:cViewPr varScale="1">
        <p:scale>
          <a:sx n="81" d="100"/>
          <a:sy n="81" d="100"/>
        </p:scale>
        <p:origin x="1435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0C24E3-2033-43C2-90EA-E8159642383F}" type="doc">
      <dgm:prSet loTypeId="urn:microsoft.com/office/officeart/2005/8/layout/process3" loCatId="process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00B148FC-1010-4995-83AC-FD089C3DABBE}">
      <dgm:prSet phldrT="[Text]"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000" u="sng" dirty="0"/>
            <a:t>Step 1</a:t>
          </a:r>
          <a:r>
            <a:rPr lang="en-US" sz="2000" dirty="0"/>
            <a:t> </a:t>
          </a:r>
          <a:r>
            <a:rPr lang="en-US" sz="2000" dirty="0" smtClean="0"/>
            <a:t>_______ one variable.</a:t>
          </a:r>
          <a:endParaRPr lang="en-US" sz="2000" dirty="0"/>
        </a:p>
      </dgm:t>
    </dgm:pt>
    <dgm:pt modelId="{A8007146-5374-44B8-B9A5-485C846B7FE4}" type="parTrans" cxnId="{5C89F4A6-79B3-47B3-8CDD-48E4803F131F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000"/>
        </a:p>
      </dgm:t>
    </dgm:pt>
    <dgm:pt modelId="{80D77C97-6ED6-4F26-B472-19975CD0DDCE}" type="sibTrans" cxnId="{5C89F4A6-79B3-47B3-8CDD-48E4803F131F}">
      <dgm:prSet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000"/>
        </a:p>
      </dgm:t>
    </dgm:pt>
    <dgm:pt modelId="{4782A1D1-F45E-4E9F-9C11-BFD3AFE4E567}">
      <dgm:prSet phldrT="[Text]"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000" u="sng" dirty="0"/>
            <a:t>Step 2</a:t>
          </a:r>
          <a:r>
            <a:rPr lang="en-US" sz="2000" dirty="0"/>
            <a:t> </a:t>
          </a:r>
          <a:r>
            <a:rPr lang="en-US" sz="2000" dirty="0" smtClean="0"/>
            <a:t>_______ </a:t>
          </a:r>
          <a:r>
            <a:rPr lang="en-US" sz="2000" dirty="0"/>
            <a:t>that expression into the second equation.</a:t>
          </a:r>
        </a:p>
      </dgm:t>
    </dgm:pt>
    <dgm:pt modelId="{8F955471-D7BB-4AA0-ABCA-AB482F5AAD75}" type="parTrans" cxnId="{68991321-1CAF-4A2B-9176-7C2B3F255EA8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000"/>
        </a:p>
      </dgm:t>
    </dgm:pt>
    <dgm:pt modelId="{4AE954B4-B3FE-44FA-8CB5-7DE6A6034D11}" type="sibTrans" cxnId="{68991321-1CAF-4A2B-9176-7C2B3F255EA8}">
      <dgm:prSet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000"/>
        </a:p>
      </dgm:t>
    </dgm:pt>
    <dgm:pt modelId="{912888EE-E70D-4616-8260-E8457415BD96}">
      <dgm:prSet phldrT="[Text]"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000" u="sng" dirty="0"/>
            <a:t>Step 3</a:t>
          </a:r>
        </a:p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000" dirty="0" smtClean="0"/>
            <a:t>_______ </a:t>
          </a:r>
          <a:r>
            <a:rPr lang="en-US" sz="2000" dirty="0"/>
            <a:t>for the variable. </a:t>
          </a:r>
        </a:p>
      </dgm:t>
    </dgm:pt>
    <dgm:pt modelId="{66D7B96C-6C74-41FE-9880-4F4019742426}" type="parTrans" cxnId="{2547B711-AC82-4D98-BBEA-1742209C670A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000"/>
        </a:p>
      </dgm:t>
    </dgm:pt>
    <dgm:pt modelId="{49C5B74A-BBE8-4435-BCB2-4E574C535358}" type="sibTrans" cxnId="{2547B711-AC82-4D98-BBEA-1742209C670A}">
      <dgm:prSet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000"/>
        </a:p>
      </dgm:t>
    </dgm:pt>
    <dgm:pt modelId="{E3B165B3-9E72-487B-A5F5-F63252133D0A}">
      <dgm:prSet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000" u="sng" dirty="0"/>
            <a:t>Step 4</a:t>
          </a:r>
        </a:p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000" dirty="0" smtClean="0"/>
            <a:t>_______ </a:t>
          </a:r>
          <a:r>
            <a:rPr lang="en-US" sz="2000" dirty="0"/>
            <a:t>the value into one of the original equations.</a:t>
          </a:r>
        </a:p>
      </dgm:t>
    </dgm:pt>
    <dgm:pt modelId="{1A2B6E7B-65CE-4C8A-BF19-0D04AB0B5B11}" type="parTrans" cxnId="{9C404E92-29B0-4DDA-AFA0-36262CA39250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000"/>
        </a:p>
      </dgm:t>
    </dgm:pt>
    <dgm:pt modelId="{B9AC9863-8133-42BF-BF01-6C02251AF71E}" type="sibTrans" cxnId="{9C404E92-29B0-4DDA-AFA0-36262CA39250}">
      <dgm:prSet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000"/>
        </a:p>
      </dgm:t>
    </dgm:pt>
    <dgm:pt modelId="{1C3F05CB-D5FA-43B6-AE7C-092FD6B011AB}">
      <dgm:prSet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000" u="sng" dirty="0"/>
            <a:t>Step 5</a:t>
          </a:r>
        </a:p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000" dirty="0" smtClean="0"/>
            <a:t>_______ </a:t>
          </a:r>
          <a:r>
            <a:rPr lang="en-US" sz="2000" dirty="0"/>
            <a:t>for the remaining variable.</a:t>
          </a:r>
        </a:p>
      </dgm:t>
    </dgm:pt>
    <dgm:pt modelId="{963026CA-7CC4-4211-991E-2CFAF60007AF}" type="parTrans" cxnId="{49F83AD5-6FB1-4944-BC17-A6500B379A2B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000"/>
        </a:p>
      </dgm:t>
    </dgm:pt>
    <dgm:pt modelId="{A67CBFFF-C790-4108-9883-497B6834069D}" type="sibTrans" cxnId="{49F83AD5-6FB1-4944-BC17-A6500B379A2B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000"/>
        </a:p>
      </dgm:t>
    </dgm:pt>
    <dgm:pt modelId="{131FF21F-4F32-4F02-B06A-0A34D59F00A5}" type="pres">
      <dgm:prSet presAssocID="{300C24E3-2033-43C2-90EA-E8159642383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0B2BD1A-3EC2-4B16-8D62-05E59F2450C6}" type="pres">
      <dgm:prSet presAssocID="{00B148FC-1010-4995-83AC-FD089C3DABBE}" presName="composite" presStyleCnt="0"/>
      <dgm:spPr/>
    </dgm:pt>
    <dgm:pt modelId="{B459F277-A6C7-41A3-A9B6-94E93782AB59}" type="pres">
      <dgm:prSet presAssocID="{00B148FC-1010-4995-83AC-FD089C3DABBE}" presName="par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370A26-EC4B-42F3-AED2-C415693CB9F5}" type="pres">
      <dgm:prSet presAssocID="{00B148FC-1010-4995-83AC-FD089C3DABBE}" presName="parSh" presStyleLbl="node1" presStyleIdx="0" presStyleCnt="5" custScaleX="110293"/>
      <dgm:spPr/>
      <dgm:t>
        <a:bodyPr/>
        <a:lstStyle/>
        <a:p>
          <a:endParaRPr lang="en-US"/>
        </a:p>
      </dgm:t>
    </dgm:pt>
    <dgm:pt modelId="{6555AEA1-4DC3-41BE-9382-0385324EF90F}" type="pres">
      <dgm:prSet presAssocID="{00B148FC-1010-4995-83AC-FD089C3DABBE}" presName="desTx" presStyleLbl="fgAcc1" presStyleIdx="0" presStyleCnt="5" custScaleY="38238" custLinFactNeighborX="18771" custLinFactNeighborY="233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669F52-CB38-4985-99E9-1A66EFA95028}" type="pres">
      <dgm:prSet presAssocID="{80D77C97-6ED6-4F26-B472-19975CD0DDCE}" presName="sibTrans" presStyleLbl="sibTrans2D1" presStyleIdx="0" presStyleCnt="4"/>
      <dgm:spPr/>
      <dgm:t>
        <a:bodyPr/>
        <a:lstStyle/>
        <a:p>
          <a:endParaRPr lang="en-US"/>
        </a:p>
      </dgm:t>
    </dgm:pt>
    <dgm:pt modelId="{01D3BD70-C80F-47A7-8E54-DF5041BDEBF5}" type="pres">
      <dgm:prSet presAssocID="{80D77C97-6ED6-4F26-B472-19975CD0DDCE}" presName="connTx" presStyleLbl="sibTrans2D1" presStyleIdx="0" presStyleCnt="4"/>
      <dgm:spPr/>
      <dgm:t>
        <a:bodyPr/>
        <a:lstStyle/>
        <a:p>
          <a:endParaRPr lang="en-US"/>
        </a:p>
      </dgm:t>
    </dgm:pt>
    <dgm:pt modelId="{EB2E4804-2A08-43FA-B43C-701F3DA94CC9}" type="pres">
      <dgm:prSet presAssocID="{4782A1D1-F45E-4E9F-9C11-BFD3AFE4E567}" presName="composite" presStyleCnt="0"/>
      <dgm:spPr/>
    </dgm:pt>
    <dgm:pt modelId="{84555675-E5B0-484D-BA4A-3D5BD2387B31}" type="pres">
      <dgm:prSet presAssocID="{4782A1D1-F45E-4E9F-9C11-BFD3AFE4E567}" presName="par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94CA2E-70E0-48DF-99BF-CBB87E127DAB}" type="pres">
      <dgm:prSet presAssocID="{4782A1D1-F45E-4E9F-9C11-BFD3AFE4E567}" presName="parSh" presStyleLbl="node1" presStyleIdx="1" presStyleCnt="5" custScaleX="124666"/>
      <dgm:spPr/>
      <dgm:t>
        <a:bodyPr/>
        <a:lstStyle/>
        <a:p>
          <a:endParaRPr lang="en-US"/>
        </a:p>
      </dgm:t>
    </dgm:pt>
    <dgm:pt modelId="{59BEB990-C56E-4999-AE53-D1083A0E480E}" type="pres">
      <dgm:prSet presAssocID="{4782A1D1-F45E-4E9F-9C11-BFD3AFE4E567}" presName="desTx" presStyleLbl="fgAcc1" presStyleIdx="1" presStyleCnt="5" custScaleY="38238" custLinFactNeighborX="18771" custLinFactNeighborY="233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9EF4CC-5A4E-48DE-A354-BFF2174E0EC1}" type="pres">
      <dgm:prSet presAssocID="{4AE954B4-B3FE-44FA-8CB5-7DE6A6034D11}" presName="sibTrans" presStyleLbl="sibTrans2D1" presStyleIdx="1" presStyleCnt="4"/>
      <dgm:spPr/>
      <dgm:t>
        <a:bodyPr/>
        <a:lstStyle/>
        <a:p>
          <a:endParaRPr lang="en-US"/>
        </a:p>
      </dgm:t>
    </dgm:pt>
    <dgm:pt modelId="{BD3DF29A-89F8-499C-858D-21F256890C29}" type="pres">
      <dgm:prSet presAssocID="{4AE954B4-B3FE-44FA-8CB5-7DE6A6034D11}" presName="connTx" presStyleLbl="sibTrans2D1" presStyleIdx="1" presStyleCnt="4"/>
      <dgm:spPr/>
      <dgm:t>
        <a:bodyPr/>
        <a:lstStyle/>
        <a:p>
          <a:endParaRPr lang="en-US"/>
        </a:p>
      </dgm:t>
    </dgm:pt>
    <dgm:pt modelId="{6A3D4996-3724-40FD-9B88-E2719EA4CF85}" type="pres">
      <dgm:prSet presAssocID="{912888EE-E70D-4616-8260-E8457415BD96}" presName="composite" presStyleCnt="0"/>
      <dgm:spPr/>
    </dgm:pt>
    <dgm:pt modelId="{F8FE7EF1-34FD-46C6-802C-5EC48106F5B1}" type="pres">
      <dgm:prSet presAssocID="{912888EE-E70D-4616-8260-E8457415BD96}" presName="parTx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AD9CD4-F504-404F-B955-4469D83942A4}" type="pres">
      <dgm:prSet presAssocID="{912888EE-E70D-4616-8260-E8457415BD96}" presName="parSh" presStyleLbl="node1" presStyleIdx="2" presStyleCnt="5" custScaleX="107065"/>
      <dgm:spPr/>
      <dgm:t>
        <a:bodyPr/>
        <a:lstStyle/>
        <a:p>
          <a:endParaRPr lang="en-US"/>
        </a:p>
      </dgm:t>
    </dgm:pt>
    <dgm:pt modelId="{6294ED39-E1D8-4E73-9A71-CF7BE90124E5}" type="pres">
      <dgm:prSet presAssocID="{912888EE-E70D-4616-8260-E8457415BD96}" presName="desTx" presStyleLbl="fgAcc1" presStyleIdx="2" presStyleCnt="5" custScaleY="38238" custLinFactNeighborX="18771" custLinFactNeighborY="233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030075-666E-413D-96D9-14FD4D2D1D41}" type="pres">
      <dgm:prSet presAssocID="{49C5B74A-BBE8-4435-BCB2-4E574C535358}" presName="sibTrans" presStyleLbl="sibTrans2D1" presStyleIdx="2" presStyleCnt="4"/>
      <dgm:spPr/>
      <dgm:t>
        <a:bodyPr/>
        <a:lstStyle/>
        <a:p>
          <a:endParaRPr lang="en-US"/>
        </a:p>
      </dgm:t>
    </dgm:pt>
    <dgm:pt modelId="{02EA58F0-85D0-4004-BE2E-9CEF8C45D497}" type="pres">
      <dgm:prSet presAssocID="{49C5B74A-BBE8-4435-BCB2-4E574C535358}" presName="connTx" presStyleLbl="sibTrans2D1" presStyleIdx="2" presStyleCnt="4"/>
      <dgm:spPr/>
      <dgm:t>
        <a:bodyPr/>
        <a:lstStyle/>
        <a:p>
          <a:endParaRPr lang="en-US"/>
        </a:p>
      </dgm:t>
    </dgm:pt>
    <dgm:pt modelId="{31163BE4-098E-436D-9019-019CFDFADD9B}" type="pres">
      <dgm:prSet presAssocID="{E3B165B3-9E72-487B-A5F5-F63252133D0A}" presName="composite" presStyleCnt="0"/>
      <dgm:spPr/>
    </dgm:pt>
    <dgm:pt modelId="{D968F29F-C3BA-4414-A732-8AA3924A3981}" type="pres">
      <dgm:prSet presAssocID="{E3B165B3-9E72-487B-A5F5-F63252133D0A}" presName="parTx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E7F9C9-028A-49D9-9CE9-0F917BCA242B}" type="pres">
      <dgm:prSet presAssocID="{E3B165B3-9E72-487B-A5F5-F63252133D0A}" presName="parSh" presStyleLbl="node1" presStyleIdx="3" presStyleCnt="5" custScaleX="123560"/>
      <dgm:spPr/>
      <dgm:t>
        <a:bodyPr/>
        <a:lstStyle/>
        <a:p>
          <a:endParaRPr lang="en-US"/>
        </a:p>
      </dgm:t>
    </dgm:pt>
    <dgm:pt modelId="{A7F4A7C4-12C0-4E1A-8ADE-602DCD0446EE}" type="pres">
      <dgm:prSet presAssocID="{E3B165B3-9E72-487B-A5F5-F63252133D0A}" presName="desTx" presStyleLbl="fgAcc1" presStyleIdx="3" presStyleCnt="5" custScaleY="38238" custLinFactNeighborX="18771" custLinFactNeighborY="23354">
        <dgm:presLayoutVars>
          <dgm:bulletEnabled val="1"/>
        </dgm:presLayoutVars>
      </dgm:prSet>
      <dgm:spPr/>
    </dgm:pt>
    <dgm:pt modelId="{C11E7730-43AD-42AA-93A8-16D365269D7D}" type="pres">
      <dgm:prSet presAssocID="{B9AC9863-8133-42BF-BF01-6C02251AF71E}" presName="sibTrans" presStyleLbl="sibTrans2D1" presStyleIdx="3" presStyleCnt="4"/>
      <dgm:spPr/>
      <dgm:t>
        <a:bodyPr/>
        <a:lstStyle/>
        <a:p>
          <a:endParaRPr lang="en-US"/>
        </a:p>
      </dgm:t>
    </dgm:pt>
    <dgm:pt modelId="{678BEAE3-9D55-48EB-9861-8324551BFB4B}" type="pres">
      <dgm:prSet presAssocID="{B9AC9863-8133-42BF-BF01-6C02251AF71E}" presName="connTx" presStyleLbl="sibTrans2D1" presStyleIdx="3" presStyleCnt="4"/>
      <dgm:spPr/>
      <dgm:t>
        <a:bodyPr/>
        <a:lstStyle/>
        <a:p>
          <a:endParaRPr lang="en-US"/>
        </a:p>
      </dgm:t>
    </dgm:pt>
    <dgm:pt modelId="{2E4C6411-C6B1-4FB8-B909-27A94DF4D8F3}" type="pres">
      <dgm:prSet presAssocID="{1C3F05CB-D5FA-43B6-AE7C-092FD6B011AB}" presName="composite" presStyleCnt="0"/>
      <dgm:spPr/>
    </dgm:pt>
    <dgm:pt modelId="{E749ED4F-0124-4F41-A43C-A698143FE5B4}" type="pres">
      <dgm:prSet presAssocID="{1C3F05CB-D5FA-43B6-AE7C-092FD6B011AB}" presName="parTx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E34B48-F1CB-46FE-95B9-1272AB1FEBD6}" type="pres">
      <dgm:prSet presAssocID="{1C3F05CB-D5FA-43B6-AE7C-092FD6B011AB}" presName="parSh" presStyleLbl="node1" presStyleIdx="4" presStyleCnt="5" custScaleX="118039"/>
      <dgm:spPr/>
      <dgm:t>
        <a:bodyPr/>
        <a:lstStyle/>
        <a:p>
          <a:endParaRPr lang="en-US"/>
        </a:p>
      </dgm:t>
    </dgm:pt>
    <dgm:pt modelId="{3BC29226-CE38-4E5A-A164-365224A52BDE}" type="pres">
      <dgm:prSet presAssocID="{1C3F05CB-D5FA-43B6-AE7C-092FD6B011AB}" presName="desTx" presStyleLbl="fgAcc1" presStyleIdx="4" presStyleCnt="5" custScaleY="38238" custLinFactNeighborX="100" custLinFactNeighborY="23354">
        <dgm:presLayoutVars>
          <dgm:bulletEnabled val="1"/>
        </dgm:presLayoutVars>
      </dgm:prSet>
      <dgm:spPr/>
    </dgm:pt>
  </dgm:ptLst>
  <dgm:cxnLst>
    <dgm:cxn modelId="{5ECD1A39-3B75-4C74-89D0-1715E71703BC}" type="presOf" srcId="{B9AC9863-8133-42BF-BF01-6C02251AF71E}" destId="{C11E7730-43AD-42AA-93A8-16D365269D7D}" srcOrd="0" destOrd="0" presId="urn:microsoft.com/office/officeart/2005/8/layout/process3"/>
    <dgm:cxn modelId="{D68724BF-53D2-473C-9410-975584975F3F}" type="presOf" srcId="{4AE954B4-B3FE-44FA-8CB5-7DE6A6034D11}" destId="{BD3DF29A-89F8-499C-858D-21F256890C29}" srcOrd="1" destOrd="0" presId="urn:microsoft.com/office/officeart/2005/8/layout/process3"/>
    <dgm:cxn modelId="{AC9E80A6-29E1-46E5-8F77-087F00B02A47}" type="presOf" srcId="{49C5B74A-BBE8-4435-BCB2-4E574C535358}" destId="{02EA58F0-85D0-4004-BE2E-9CEF8C45D497}" srcOrd="1" destOrd="0" presId="urn:microsoft.com/office/officeart/2005/8/layout/process3"/>
    <dgm:cxn modelId="{5C89F4A6-79B3-47B3-8CDD-48E4803F131F}" srcId="{300C24E3-2033-43C2-90EA-E8159642383F}" destId="{00B148FC-1010-4995-83AC-FD089C3DABBE}" srcOrd="0" destOrd="0" parTransId="{A8007146-5374-44B8-B9A5-485C846B7FE4}" sibTransId="{80D77C97-6ED6-4F26-B472-19975CD0DDCE}"/>
    <dgm:cxn modelId="{5DBF91EA-4A5B-47EA-9F3C-E47CDEA002E3}" type="presOf" srcId="{912888EE-E70D-4616-8260-E8457415BD96}" destId="{F8FE7EF1-34FD-46C6-802C-5EC48106F5B1}" srcOrd="0" destOrd="0" presId="urn:microsoft.com/office/officeart/2005/8/layout/process3"/>
    <dgm:cxn modelId="{B9280298-65F9-4A17-AEDF-46E9A0FE5FB8}" type="presOf" srcId="{1C3F05CB-D5FA-43B6-AE7C-092FD6B011AB}" destId="{EAE34B48-F1CB-46FE-95B9-1272AB1FEBD6}" srcOrd="1" destOrd="0" presId="urn:microsoft.com/office/officeart/2005/8/layout/process3"/>
    <dgm:cxn modelId="{49F83AD5-6FB1-4944-BC17-A6500B379A2B}" srcId="{300C24E3-2033-43C2-90EA-E8159642383F}" destId="{1C3F05CB-D5FA-43B6-AE7C-092FD6B011AB}" srcOrd="4" destOrd="0" parTransId="{963026CA-7CC4-4211-991E-2CFAF60007AF}" sibTransId="{A67CBFFF-C790-4108-9883-497B6834069D}"/>
    <dgm:cxn modelId="{2547B711-AC82-4D98-BBEA-1742209C670A}" srcId="{300C24E3-2033-43C2-90EA-E8159642383F}" destId="{912888EE-E70D-4616-8260-E8457415BD96}" srcOrd="2" destOrd="0" parTransId="{66D7B96C-6C74-41FE-9880-4F4019742426}" sibTransId="{49C5B74A-BBE8-4435-BCB2-4E574C535358}"/>
    <dgm:cxn modelId="{4B372139-CD99-4007-A959-C535568F93F0}" type="presOf" srcId="{4782A1D1-F45E-4E9F-9C11-BFD3AFE4E567}" destId="{9E94CA2E-70E0-48DF-99BF-CBB87E127DAB}" srcOrd="1" destOrd="0" presId="urn:microsoft.com/office/officeart/2005/8/layout/process3"/>
    <dgm:cxn modelId="{68991321-1CAF-4A2B-9176-7C2B3F255EA8}" srcId="{300C24E3-2033-43C2-90EA-E8159642383F}" destId="{4782A1D1-F45E-4E9F-9C11-BFD3AFE4E567}" srcOrd="1" destOrd="0" parTransId="{8F955471-D7BB-4AA0-ABCA-AB482F5AAD75}" sibTransId="{4AE954B4-B3FE-44FA-8CB5-7DE6A6034D11}"/>
    <dgm:cxn modelId="{9C404E92-29B0-4DDA-AFA0-36262CA39250}" srcId="{300C24E3-2033-43C2-90EA-E8159642383F}" destId="{E3B165B3-9E72-487B-A5F5-F63252133D0A}" srcOrd="3" destOrd="0" parTransId="{1A2B6E7B-65CE-4C8A-BF19-0D04AB0B5B11}" sibTransId="{B9AC9863-8133-42BF-BF01-6C02251AF71E}"/>
    <dgm:cxn modelId="{3B5EEAFE-DF69-4ABF-89DF-7C1CDB2340F7}" type="presOf" srcId="{80D77C97-6ED6-4F26-B472-19975CD0DDCE}" destId="{DA669F52-CB38-4985-99E9-1A66EFA95028}" srcOrd="0" destOrd="0" presId="urn:microsoft.com/office/officeart/2005/8/layout/process3"/>
    <dgm:cxn modelId="{18CBD707-C42D-4353-8264-AA725DD7BC98}" type="presOf" srcId="{4AE954B4-B3FE-44FA-8CB5-7DE6A6034D11}" destId="{AE9EF4CC-5A4E-48DE-A354-BFF2174E0EC1}" srcOrd="0" destOrd="0" presId="urn:microsoft.com/office/officeart/2005/8/layout/process3"/>
    <dgm:cxn modelId="{254E97B5-285B-4BA0-8021-6D45DCC8A15F}" type="presOf" srcId="{E3B165B3-9E72-487B-A5F5-F63252133D0A}" destId="{C5E7F9C9-028A-49D9-9CE9-0F917BCA242B}" srcOrd="1" destOrd="0" presId="urn:microsoft.com/office/officeart/2005/8/layout/process3"/>
    <dgm:cxn modelId="{57A0D15D-4373-42F4-96B1-EF0FB95F7815}" type="presOf" srcId="{1C3F05CB-D5FA-43B6-AE7C-092FD6B011AB}" destId="{E749ED4F-0124-4F41-A43C-A698143FE5B4}" srcOrd="0" destOrd="0" presId="urn:microsoft.com/office/officeart/2005/8/layout/process3"/>
    <dgm:cxn modelId="{A7D930D9-376A-439A-AEAD-338DCB98FADD}" type="presOf" srcId="{B9AC9863-8133-42BF-BF01-6C02251AF71E}" destId="{678BEAE3-9D55-48EB-9861-8324551BFB4B}" srcOrd="1" destOrd="0" presId="urn:microsoft.com/office/officeart/2005/8/layout/process3"/>
    <dgm:cxn modelId="{9E7A49A2-516D-4513-8DD3-C006C59A09C1}" type="presOf" srcId="{912888EE-E70D-4616-8260-E8457415BD96}" destId="{22AD9CD4-F504-404F-B955-4469D83942A4}" srcOrd="1" destOrd="0" presId="urn:microsoft.com/office/officeart/2005/8/layout/process3"/>
    <dgm:cxn modelId="{E8D06981-44F7-45A5-9254-EFBF97A6DC40}" type="presOf" srcId="{49C5B74A-BBE8-4435-BCB2-4E574C535358}" destId="{16030075-666E-413D-96D9-14FD4D2D1D41}" srcOrd="0" destOrd="0" presId="urn:microsoft.com/office/officeart/2005/8/layout/process3"/>
    <dgm:cxn modelId="{7A254726-A46E-46AA-8C63-B935C35AA995}" type="presOf" srcId="{4782A1D1-F45E-4E9F-9C11-BFD3AFE4E567}" destId="{84555675-E5B0-484D-BA4A-3D5BD2387B31}" srcOrd="0" destOrd="0" presId="urn:microsoft.com/office/officeart/2005/8/layout/process3"/>
    <dgm:cxn modelId="{8CD3E65D-6251-40D8-AADC-79B50B7871A8}" type="presOf" srcId="{80D77C97-6ED6-4F26-B472-19975CD0DDCE}" destId="{01D3BD70-C80F-47A7-8E54-DF5041BDEBF5}" srcOrd="1" destOrd="0" presId="urn:microsoft.com/office/officeart/2005/8/layout/process3"/>
    <dgm:cxn modelId="{A66F8AD7-901D-47B2-BB16-F508F6A6554A}" type="presOf" srcId="{00B148FC-1010-4995-83AC-FD089C3DABBE}" destId="{09370A26-EC4B-42F3-AED2-C415693CB9F5}" srcOrd="1" destOrd="0" presId="urn:microsoft.com/office/officeart/2005/8/layout/process3"/>
    <dgm:cxn modelId="{A5B3B926-3DC5-4C89-AACF-8B018D672F7E}" type="presOf" srcId="{300C24E3-2033-43C2-90EA-E8159642383F}" destId="{131FF21F-4F32-4F02-B06A-0A34D59F00A5}" srcOrd="0" destOrd="0" presId="urn:microsoft.com/office/officeart/2005/8/layout/process3"/>
    <dgm:cxn modelId="{4A34BA2E-32E3-4AB8-A908-5307CB8CDD15}" type="presOf" srcId="{00B148FC-1010-4995-83AC-FD089C3DABBE}" destId="{B459F277-A6C7-41A3-A9B6-94E93782AB59}" srcOrd="0" destOrd="0" presId="urn:microsoft.com/office/officeart/2005/8/layout/process3"/>
    <dgm:cxn modelId="{EDCC19FF-C7C5-4A5E-9A68-60BEB367185B}" type="presOf" srcId="{E3B165B3-9E72-487B-A5F5-F63252133D0A}" destId="{D968F29F-C3BA-4414-A732-8AA3924A3981}" srcOrd="0" destOrd="0" presId="urn:microsoft.com/office/officeart/2005/8/layout/process3"/>
    <dgm:cxn modelId="{CC2E7985-BC27-4636-AAD0-69844B6D7DBA}" type="presParOf" srcId="{131FF21F-4F32-4F02-B06A-0A34D59F00A5}" destId="{20B2BD1A-3EC2-4B16-8D62-05E59F2450C6}" srcOrd="0" destOrd="0" presId="urn:microsoft.com/office/officeart/2005/8/layout/process3"/>
    <dgm:cxn modelId="{EEB79868-B3F8-4976-80CE-A9C729892161}" type="presParOf" srcId="{20B2BD1A-3EC2-4B16-8D62-05E59F2450C6}" destId="{B459F277-A6C7-41A3-A9B6-94E93782AB59}" srcOrd="0" destOrd="0" presId="urn:microsoft.com/office/officeart/2005/8/layout/process3"/>
    <dgm:cxn modelId="{82254AD4-C08C-4673-A9E2-5638705A53BD}" type="presParOf" srcId="{20B2BD1A-3EC2-4B16-8D62-05E59F2450C6}" destId="{09370A26-EC4B-42F3-AED2-C415693CB9F5}" srcOrd="1" destOrd="0" presId="urn:microsoft.com/office/officeart/2005/8/layout/process3"/>
    <dgm:cxn modelId="{959E04A1-D925-478B-A667-FE8AE0827B4D}" type="presParOf" srcId="{20B2BD1A-3EC2-4B16-8D62-05E59F2450C6}" destId="{6555AEA1-4DC3-41BE-9382-0385324EF90F}" srcOrd="2" destOrd="0" presId="urn:microsoft.com/office/officeart/2005/8/layout/process3"/>
    <dgm:cxn modelId="{ABB5D424-3247-44E7-9F4B-C33DFC2E60CB}" type="presParOf" srcId="{131FF21F-4F32-4F02-B06A-0A34D59F00A5}" destId="{DA669F52-CB38-4985-99E9-1A66EFA95028}" srcOrd="1" destOrd="0" presId="urn:microsoft.com/office/officeart/2005/8/layout/process3"/>
    <dgm:cxn modelId="{2B569890-7ADF-40B1-8102-E8B83232EBEC}" type="presParOf" srcId="{DA669F52-CB38-4985-99E9-1A66EFA95028}" destId="{01D3BD70-C80F-47A7-8E54-DF5041BDEBF5}" srcOrd="0" destOrd="0" presId="urn:microsoft.com/office/officeart/2005/8/layout/process3"/>
    <dgm:cxn modelId="{6316CC04-30EB-418F-880A-5BB1DD0A1EE2}" type="presParOf" srcId="{131FF21F-4F32-4F02-B06A-0A34D59F00A5}" destId="{EB2E4804-2A08-43FA-B43C-701F3DA94CC9}" srcOrd="2" destOrd="0" presId="urn:microsoft.com/office/officeart/2005/8/layout/process3"/>
    <dgm:cxn modelId="{233F7780-FB64-4A01-A07C-84BD7C5FE0BB}" type="presParOf" srcId="{EB2E4804-2A08-43FA-B43C-701F3DA94CC9}" destId="{84555675-E5B0-484D-BA4A-3D5BD2387B31}" srcOrd="0" destOrd="0" presId="urn:microsoft.com/office/officeart/2005/8/layout/process3"/>
    <dgm:cxn modelId="{AF907731-74E8-4697-B59C-DF2FC6DE95EF}" type="presParOf" srcId="{EB2E4804-2A08-43FA-B43C-701F3DA94CC9}" destId="{9E94CA2E-70E0-48DF-99BF-CBB87E127DAB}" srcOrd="1" destOrd="0" presId="urn:microsoft.com/office/officeart/2005/8/layout/process3"/>
    <dgm:cxn modelId="{2EB9FE3B-D7AE-43F2-82E1-94357E3FB84F}" type="presParOf" srcId="{EB2E4804-2A08-43FA-B43C-701F3DA94CC9}" destId="{59BEB990-C56E-4999-AE53-D1083A0E480E}" srcOrd="2" destOrd="0" presId="urn:microsoft.com/office/officeart/2005/8/layout/process3"/>
    <dgm:cxn modelId="{C053EC43-AEDF-4BBA-BF3E-15A0C6C87ACC}" type="presParOf" srcId="{131FF21F-4F32-4F02-B06A-0A34D59F00A5}" destId="{AE9EF4CC-5A4E-48DE-A354-BFF2174E0EC1}" srcOrd="3" destOrd="0" presId="urn:microsoft.com/office/officeart/2005/8/layout/process3"/>
    <dgm:cxn modelId="{4F377B37-F9F2-4250-8AB0-57F8E263F693}" type="presParOf" srcId="{AE9EF4CC-5A4E-48DE-A354-BFF2174E0EC1}" destId="{BD3DF29A-89F8-499C-858D-21F256890C29}" srcOrd="0" destOrd="0" presId="urn:microsoft.com/office/officeart/2005/8/layout/process3"/>
    <dgm:cxn modelId="{2CB6075C-55A2-492C-8D8B-AB286732A302}" type="presParOf" srcId="{131FF21F-4F32-4F02-B06A-0A34D59F00A5}" destId="{6A3D4996-3724-40FD-9B88-E2719EA4CF85}" srcOrd="4" destOrd="0" presId="urn:microsoft.com/office/officeart/2005/8/layout/process3"/>
    <dgm:cxn modelId="{674FD911-9C38-452A-9418-EC24A4007BDB}" type="presParOf" srcId="{6A3D4996-3724-40FD-9B88-E2719EA4CF85}" destId="{F8FE7EF1-34FD-46C6-802C-5EC48106F5B1}" srcOrd="0" destOrd="0" presId="urn:microsoft.com/office/officeart/2005/8/layout/process3"/>
    <dgm:cxn modelId="{22D0F7E5-04A4-4EBA-A5DD-134E1AEF79F2}" type="presParOf" srcId="{6A3D4996-3724-40FD-9B88-E2719EA4CF85}" destId="{22AD9CD4-F504-404F-B955-4469D83942A4}" srcOrd="1" destOrd="0" presId="urn:microsoft.com/office/officeart/2005/8/layout/process3"/>
    <dgm:cxn modelId="{1DC6C080-EC43-4943-9FDF-94D322E6B43B}" type="presParOf" srcId="{6A3D4996-3724-40FD-9B88-E2719EA4CF85}" destId="{6294ED39-E1D8-4E73-9A71-CF7BE90124E5}" srcOrd="2" destOrd="0" presId="urn:microsoft.com/office/officeart/2005/8/layout/process3"/>
    <dgm:cxn modelId="{9A9E5D96-1E29-4B8E-A380-CB9513E67E46}" type="presParOf" srcId="{131FF21F-4F32-4F02-B06A-0A34D59F00A5}" destId="{16030075-666E-413D-96D9-14FD4D2D1D41}" srcOrd="5" destOrd="0" presId="urn:microsoft.com/office/officeart/2005/8/layout/process3"/>
    <dgm:cxn modelId="{AAB7667E-6874-46F5-8729-34B7FEB74798}" type="presParOf" srcId="{16030075-666E-413D-96D9-14FD4D2D1D41}" destId="{02EA58F0-85D0-4004-BE2E-9CEF8C45D497}" srcOrd="0" destOrd="0" presId="urn:microsoft.com/office/officeart/2005/8/layout/process3"/>
    <dgm:cxn modelId="{ABF010F6-B41B-4375-9288-9A793A89C065}" type="presParOf" srcId="{131FF21F-4F32-4F02-B06A-0A34D59F00A5}" destId="{31163BE4-098E-436D-9019-019CFDFADD9B}" srcOrd="6" destOrd="0" presId="urn:microsoft.com/office/officeart/2005/8/layout/process3"/>
    <dgm:cxn modelId="{7A21D797-4159-44A3-9292-12085420DDE6}" type="presParOf" srcId="{31163BE4-098E-436D-9019-019CFDFADD9B}" destId="{D968F29F-C3BA-4414-A732-8AA3924A3981}" srcOrd="0" destOrd="0" presId="urn:microsoft.com/office/officeart/2005/8/layout/process3"/>
    <dgm:cxn modelId="{3F72537F-4FE5-4215-A338-8319859BBEA7}" type="presParOf" srcId="{31163BE4-098E-436D-9019-019CFDFADD9B}" destId="{C5E7F9C9-028A-49D9-9CE9-0F917BCA242B}" srcOrd="1" destOrd="0" presId="urn:microsoft.com/office/officeart/2005/8/layout/process3"/>
    <dgm:cxn modelId="{BD378716-8BD1-4F2D-8ED3-0D1751D3EE0E}" type="presParOf" srcId="{31163BE4-098E-436D-9019-019CFDFADD9B}" destId="{A7F4A7C4-12C0-4E1A-8ADE-602DCD0446EE}" srcOrd="2" destOrd="0" presId="urn:microsoft.com/office/officeart/2005/8/layout/process3"/>
    <dgm:cxn modelId="{4FDA6D57-8FE4-4050-978C-5EE24DBDBC08}" type="presParOf" srcId="{131FF21F-4F32-4F02-B06A-0A34D59F00A5}" destId="{C11E7730-43AD-42AA-93A8-16D365269D7D}" srcOrd="7" destOrd="0" presId="urn:microsoft.com/office/officeart/2005/8/layout/process3"/>
    <dgm:cxn modelId="{BF7CA116-F718-432F-A88F-F2B06BE42104}" type="presParOf" srcId="{C11E7730-43AD-42AA-93A8-16D365269D7D}" destId="{678BEAE3-9D55-48EB-9861-8324551BFB4B}" srcOrd="0" destOrd="0" presId="urn:microsoft.com/office/officeart/2005/8/layout/process3"/>
    <dgm:cxn modelId="{29BB96FF-DBA7-4504-8870-E10D8D0AB863}" type="presParOf" srcId="{131FF21F-4F32-4F02-B06A-0A34D59F00A5}" destId="{2E4C6411-C6B1-4FB8-B909-27A94DF4D8F3}" srcOrd="8" destOrd="0" presId="urn:microsoft.com/office/officeart/2005/8/layout/process3"/>
    <dgm:cxn modelId="{50676B28-68CE-47FE-9AB0-C5D10741483E}" type="presParOf" srcId="{2E4C6411-C6B1-4FB8-B909-27A94DF4D8F3}" destId="{E749ED4F-0124-4F41-A43C-A698143FE5B4}" srcOrd="0" destOrd="0" presId="urn:microsoft.com/office/officeart/2005/8/layout/process3"/>
    <dgm:cxn modelId="{7935833D-ADB9-45AD-8392-5E107AC45D9C}" type="presParOf" srcId="{2E4C6411-C6B1-4FB8-B909-27A94DF4D8F3}" destId="{EAE34B48-F1CB-46FE-95B9-1272AB1FEBD6}" srcOrd="1" destOrd="0" presId="urn:microsoft.com/office/officeart/2005/8/layout/process3"/>
    <dgm:cxn modelId="{84F0AB4E-F8BD-4F16-A48C-73BC3D379A79}" type="presParOf" srcId="{2E4C6411-C6B1-4FB8-B909-27A94DF4D8F3}" destId="{3BC29226-CE38-4E5A-A164-365224A52BDE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0C24E3-2033-43C2-90EA-E8159642383F}" type="doc">
      <dgm:prSet loTypeId="urn:microsoft.com/office/officeart/2005/8/layout/process3" loCatId="process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00B148FC-1010-4995-83AC-FD089C3DABBE}">
      <dgm:prSet phldrT="[Text]"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000" u="sng" dirty="0"/>
            <a:t>Step 1</a:t>
          </a:r>
          <a:r>
            <a:rPr lang="en-US" sz="2000" dirty="0"/>
            <a:t> Isolate </a:t>
          </a:r>
          <a:r>
            <a:rPr lang="en-US" sz="2000" dirty="0" smtClean="0"/>
            <a:t>one variable.</a:t>
          </a:r>
          <a:endParaRPr lang="en-US" sz="2000" dirty="0"/>
        </a:p>
      </dgm:t>
    </dgm:pt>
    <dgm:pt modelId="{A8007146-5374-44B8-B9A5-485C846B7FE4}" type="parTrans" cxnId="{5C89F4A6-79B3-47B3-8CDD-48E4803F131F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000"/>
        </a:p>
      </dgm:t>
    </dgm:pt>
    <dgm:pt modelId="{80D77C97-6ED6-4F26-B472-19975CD0DDCE}" type="sibTrans" cxnId="{5C89F4A6-79B3-47B3-8CDD-48E4803F131F}">
      <dgm:prSet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000"/>
        </a:p>
      </dgm:t>
    </dgm:pt>
    <dgm:pt modelId="{4782A1D1-F45E-4E9F-9C11-BFD3AFE4E567}">
      <dgm:prSet phldrT="[Text]"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000" u="sng" dirty="0"/>
            <a:t>Step 2</a:t>
          </a:r>
          <a:r>
            <a:rPr lang="en-US" sz="2000" dirty="0"/>
            <a:t> Substitute that expression into the second equation.</a:t>
          </a:r>
        </a:p>
      </dgm:t>
    </dgm:pt>
    <dgm:pt modelId="{8F955471-D7BB-4AA0-ABCA-AB482F5AAD75}" type="parTrans" cxnId="{68991321-1CAF-4A2B-9176-7C2B3F255EA8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000"/>
        </a:p>
      </dgm:t>
    </dgm:pt>
    <dgm:pt modelId="{4AE954B4-B3FE-44FA-8CB5-7DE6A6034D11}" type="sibTrans" cxnId="{68991321-1CAF-4A2B-9176-7C2B3F255EA8}">
      <dgm:prSet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000"/>
        </a:p>
      </dgm:t>
    </dgm:pt>
    <dgm:pt modelId="{912888EE-E70D-4616-8260-E8457415BD96}">
      <dgm:prSet phldrT="[Text]"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000" u="sng" dirty="0"/>
            <a:t>Step 3</a:t>
          </a:r>
        </a:p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000" dirty="0"/>
            <a:t>Solve for the variable. </a:t>
          </a:r>
        </a:p>
      </dgm:t>
    </dgm:pt>
    <dgm:pt modelId="{66D7B96C-6C74-41FE-9880-4F4019742426}" type="parTrans" cxnId="{2547B711-AC82-4D98-BBEA-1742209C670A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000"/>
        </a:p>
      </dgm:t>
    </dgm:pt>
    <dgm:pt modelId="{49C5B74A-BBE8-4435-BCB2-4E574C535358}" type="sibTrans" cxnId="{2547B711-AC82-4D98-BBEA-1742209C670A}">
      <dgm:prSet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000"/>
        </a:p>
      </dgm:t>
    </dgm:pt>
    <dgm:pt modelId="{E3B165B3-9E72-487B-A5F5-F63252133D0A}">
      <dgm:prSet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000" u="sng" dirty="0"/>
            <a:t>Step 4</a:t>
          </a:r>
        </a:p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000" dirty="0"/>
            <a:t>Substitute the value into one of the original equations.</a:t>
          </a:r>
        </a:p>
      </dgm:t>
    </dgm:pt>
    <dgm:pt modelId="{1A2B6E7B-65CE-4C8A-BF19-0D04AB0B5B11}" type="parTrans" cxnId="{9C404E92-29B0-4DDA-AFA0-36262CA39250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000"/>
        </a:p>
      </dgm:t>
    </dgm:pt>
    <dgm:pt modelId="{B9AC9863-8133-42BF-BF01-6C02251AF71E}" type="sibTrans" cxnId="{9C404E92-29B0-4DDA-AFA0-36262CA39250}">
      <dgm:prSet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000"/>
        </a:p>
      </dgm:t>
    </dgm:pt>
    <dgm:pt modelId="{1C3F05CB-D5FA-43B6-AE7C-092FD6B011AB}">
      <dgm:prSet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000" u="sng" dirty="0"/>
            <a:t>Step 5</a:t>
          </a:r>
        </a:p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000" dirty="0"/>
            <a:t>Solve for the remaining variable.</a:t>
          </a:r>
        </a:p>
      </dgm:t>
    </dgm:pt>
    <dgm:pt modelId="{963026CA-7CC4-4211-991E-2CFAF60007AF}" type="parTrans" cxnId="{49F83AD5-6FB1-4944-BC17-A6500B379A2B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000"/>
        </a:p>
      </dgm:t>
    </dgm:pt>
    <dgm:pt modelId="{A67CBFFF-C790-4108-9883-497B6834069D}" type="sibTrans" cxnId="{49F83AD5-6FB1-4944-BC17-A6500B379A2B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000"/>
        </a:p>
      </dgm:t>
    </dgm:pt>
    <dgm:pt modelId="{131FF21F-4F32-4F02-B06A-0A34D59F00A5}" type="pres">
      <dgm:prSet presAssocID="{300C24E3-2033-43C2-90EA-E8159642383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0B2BD1A-3EC2-4B16-8D62-05E59F2450C6}" type="pres">
      <dgm:prSet presAssocID="{00B148FC-1010-4995-83AC-FD089C3DABBE}" presName="composite" presStyleCnt="0"/>
      <dgm:spPr/>
    </dgm:pt>
    <dgm:pt modelId="{B459F277-A6C7-41A3-A9B6-94E93782AB59}" type="pres">
      <dgm:prSet presAssocID="{00B148FC-1010-4995-83AC-FD089C3DABBE}" presName="par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370A26-EC4B-42F3-AED2-C415693CB9F5}" type="pres">
      <dgm:prSet presAssocID="{00B148FC-1010-4995-83AC-FD089C3DABBE}" presName="parSh" presStyleLbl="node1" presStyleIdx="0" presStyleCnt="5" custScaleX="110293"/>
      <dgm:spPr/>
      <dgm:t>
        <a:bodyPr/>
        <a:lstStyle/>
        <a:p>
          <a:endParaRPr lang="en-US"/>
        </a:p>
      </dgm:t>
    </dgm:pt>
    <dgm:pt modelId="{6555AEA1-4DC3-41BE-9382-0385324EF90F}" type="pres">
      <dgm:prSet presAssocID="{00B148FC-1010-4995-83AC-FD089C3DABBE}" presName="desTx" presStyleLbl="fgAcc1" presStyleIdx="0" presStyleCnt="5" custScaleY="38238" custLinFactNeighborX="18771" custLinFactNeighborY="233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669F52-CB38-4985-99E9-1A66EFA95028}" type="pres">
      <dgm:prSet presAssocID="{80D77C97-6ED6-4F26-B472-19975CD0DDCE}" presName="sibTrans" presStyleLbl="sibTrans2D1" presStyleIdx="0" presStyleCnt="4"/>
      <dgm:spPr/>
      <dgm:t>
        <a:bodyPr/>
        <a:lstStyle/>
        <a:p>
          <a:endParaRPr lang="en-US"/>
        </a:p>
      </dgm:t>
    </dgm:pt>
    <dgm:pt modelId="{01D3BD70-C80F-47A7-8E54-DF5041BDEBF5}" type="pres">
      <dgm:prSet presAssocID="{80D77C97-6ED6-4F26-B472-19975CD0DDCE}" presName="connTx" presStyleLbl="sibTrans2D1" presStyleIdx="0" presStyleCnt="4"/>
      <dgm:spPr/>
      <dgm:t>
        <a:bodyPr/>
        <a:lstStyle/>
        <a:p>
          <a:endParaRPr lang="en-US"/>
        </a:p>
      </dgm:t>
    </dgm:pt>
    <dgm:pt modelId="{EB2E4804-2A08-43FA-B43C-701F3DA94CC9}" type="pres">
      <dgm:prSet presAssocID="{4782A1D1-F45E-4E9F-9C11-BFD3AFE4E567}" presName="composite" presStyleCnt="0"/>
      <dgm:spPr/>
    </dgm:pt>
    <dgm:pt modelId="{84555675-E5B0-484D-BA4A-3D5BD2387B31}" type="pres">
      <dgm:prSet presAssocID="{4782A1D1-F45E-4E9F-9C11-BFD3AFE4E567}" presName="par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94CA2E-70E0-48DF-99BF-CBB87E127DAB}" type="pres">
      <dgm:prSet presAssocID="{4782A1D1-F45E-4E9F-9C11-BFD3AFE4E567}" presName="parSh" presStyleLbl="node1" presStyleIdx="1" presStyleCnt="5" custScaleX="124666"/>
      <dgm:spPr/>
      <dgm:t>
        <a:bodyPr/>
        <a:lstStyle/>
        <a:p>
          <a:endParaRPr lang="en-US"/>
        </a:p>
      </dgm:t>
    </dgm:pt>
    <dgm:pt modelId="{59BEB990-C56E-4999-AE53-D1083A0E480E}" type="pres">
      <dgm:prSet presAssocID="{4782A1D1-F45E-4E9F-9C11-BFD3AFE4E567}" presName="desTx" presStyleLbl="fgAcc1" presStyleIdx="1" presStyleCnt="5" custScaleY="38238" custLinFactNeighborX="18771" custLinFactNeighborY="233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9EF4CC-5A4E-48DE-A354-BFF2174E0EC1}" type="pres">
      <dgm:prSet presAssocID="{4AE954B4-B3FE-44FA-8CB5-7DE6A6034D11}" presName="sibTrans" presStyleLbl="sibTrans2D1" presStyleIdx="1" presStyleCnt="4"/>
      <dgm:spPr/>
      <dgm:t>
        <a:bodyPr/>
        <a:lstStyle/>
        <a:p>
          <a:endParaRPr lang="en-US"/>
        </a:p>
      </dgm:t>
    </dgm:pt>
    <dgm:pt modelId="{BD3DF29A-89F8-499C-858D-21F256890C29}" type="pres">
      <dgm:prSet presAssocID="{4AE954B4-B3FE-44FA-8CB5-7DE6A6034D11}" presName="connTx" presStyleLbl="sibTrans2D1" presStyleIdx="1" presStyleCnt="4"/>
      <dgm:spPr/>
      <dgm:t>
        <a:bodyPr/>
        <a:lstStyle/>
        <a:p>
          <a:endParaRPr lang="en-US"/>
        </a:p>
      </dgm:t>
    </dgm:pt>
    <dgm:pt modelId="{6A3D4996-3724-40FD-9B88-E2719EA4CF85}" type="pres">
      <dgm:prSet presAssocID="{912888EE-E70D-4616-8260-E8457415BD96}" presName="composite" presStyleCnt="0"/>
      <dgm:spPr/>
    </dgm:pt>
    <dgm:pt modelId="{F8FE7EF1-34FD-46C6-802C-5EC48106F5B1}" type="pres">
      <dgm:prSet presAssocID="{912888EE-E70D-4616-8260-E8457415BD96}" presName="parTx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AD9CD4-F504-404F-B955-4469D83942A4}" type="pres">
      <dgm:prSet presAssocID="{912888EE-E70D-4616-8260-E8457415BD96}" presName="parSh" presStyleLbl="node1" presStyleIdx="2" presStyleCnt="5" custScaleX="107065"/>
      <dgm:spPr/>
      <dgm:t>
        <a:bodyPr/>
        <a:lstStyle/>
        <a:p>
          <a:endParaRPr lang="en-US"/>
        </a:p>
      </dgm:t>
    </dgm:pt>
    <dgm:pt modelId="{6294ED39-E1D8-4E73-9A71-CF7BE90124E5}" type="pres">
      <dgm:prSet presAssocID="{912888EE-E70D-4616-8260-E8457415BD96}" presName="desTx" presStyleLbl="fgAcc1" presStyleIdx="2" presStyleCnt="5" custScaleY="38238" custLinFactNeighborX="18771" custLinFactNeighborY="233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030075-666E-413D-96D9-14FD4D2D1D41}" type="pres">
      <dgm:prSet presAssocID="{49C5B74A-BBE8-4435-BCB2-4E574C535358}" presName="sibTrans" presStyleLbl="sibTrans2D1" presStyleIdx="2" presStyleCnt="4"/>
      <dgm:spPr/>
      <dgm:t>
        <a:bodyPr/>
        <a:lstStyle/>
        <a:p>
          <a:endParaRPr lang="en-US"/>
        </a:p>
      </dgm:t>
    </dgm:pt>
    <dgm:pt modelId="{02EA58F0-85D0-4004-BE2E-9CEF8C45D497}" type="pres">
      <dgm:prSet presAssocID="{49C5B74A-BBE8-4435-BCB2-4E574C535358}" presName="connTx" presStyleLbl="sibTrans2D1" presStyleIdx="2" presStyleCnt="4"/>
      <dgm:spPr/>
      <dgm:t>
        <a:bodyPr/>
        <a:lstStyle/>
        <a:p>
          <a:endParaRPr lang="en-US"/>
        </a:p>
      </dgm:t>
    </dgm:pt>
    <dgm:pt modelId="{31163BE4-098E-436D-9019-019CFDFADD9B}" type="pres">
      <dgm:prSet presAssocID="{E3B165B3-9E72-487B-A5F5-F63252133D0A}" presName="composite" presStyleCnt="0"/>
      <dgm:spPr/>
    </dgm:pt>
    <dgm:pt modelId="{D968F29F-C3BA-4414-A732-8AA3924A3981}" type="pres">
      <dgm:prSet presAssocID="{E3B165B3-9E72-487B-A5F5-F63252133D0A}" presName="parTx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E7F9C9-028A-49D9-9CE9-0F917BCA242B}" type="pres">
      <dgm:prSet presAssocID="{E3B165B3-9E72-487B-A5F5-F63252133D0A}" presName="parSh" presStyleLbl="node1" presStyleIdx="3" presStyleCnt="5" custScaleX="123560"/>
      <dgm:spPr/>
      <dgm:t>
        <a:bodyPr/>
        <a:lstStyle/>
        <a:p>
          <a:endParaRPr lang="en-US"/>
        </a:p>
      </dgm:t>
    </dgm:pt>
    <dgm:pt modelId="{A7F4A7C4-12C0-4E1A-8ADE-602DCD0446EE}" type="pres">
      <dgm:prSet presAssocID="{E3B165B3-9E72-487B-A5F5-F63252133D0A}" presName="desTx" presStyleLbl="fgAcc1" presStyleIdx="3" presStyleCnt="5" custScaleY="38238" custLinFactNeighborX="18771" custLinFactNeighborY="23354">
        <dgm:presLayoutVars>
          <dgm:bulletEnabled val="1"/>
        </dgm:presLayoutVars>
      </dgm:prSet>
      <dgm:spPr/>
    </dgm:pt>
    <dgm:pt modelId="{C11E7730-43AD-42AA-93A8-16D365269D7D}" type="pres">
      <dgm:prSet presAssocID="{B9AC9863-8133-42BF-BF01-6C02251AF71E}" presName="sibTrans" presStyleLbl="sibTrans2D1" presStyleIdx="3" presStyleCnt="4"/>
      <dgm:spPr/>
      <dgm:t>
        <a:bodyPr/>
        <a:lstStyle/>
        <a:p>
          <a:endParaRPr lang="en-US"/>
        </a:p>
      </dgm:t>
    </dgm:pt>
    <dgm:pt modelId="{678BEAE3-9D55-48EB-9861-8324551BFB4B}" type="pres">
      <dgm:prSet presAssocID="{B9AC9863-8133-42BF-BF01-6C02251AF71E}" presName="connTx" presStyleLbl="sibTrans2D1" presStyleIdx="3" presStyleCnt="4"/>
      <dgm:spPr/>
      <dgm:t>
        <a:bodyPr/>
        <a:lstStyle/>
        <a:p>
          <a:endParaRPr lang="en-US"/>
        </a:p>
      </dgm:t>
    </dgm:pt>
    <dgm:pt modelId="{2E4C6411-C6B1-4FB8-B909-27A94DF4D8F3}" type="pres">
      <dgm:prSet presAssocID="{1C3F05CB-D5FA-43B6-AE7C-092FD6B011AB}" presName="composite" presStyleCnt="0"/>
      <dgm:spPr/>
    </dgm:pt>
    <dgm:pt modelId="{E749ED4F-0124-4F41-A43C-A698143FE5B4}" type="pres">
      <dgm:prSet presAssocID="{1C3F05CB-D5FA-43B6-AE7C-092FD6B011AB}" presName="parTx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E34B48-F1CB-46FE-95B9-1272AB1FEBD6}" type="pres">
      <dgm:prSet presAssocID="{1C3F05CB-D5FA-43B6-AE7C-092FD6B011AB}" presName="parSh" presStyleLbl="node1" presStyleIdx="4" presStyleCnt="5" custScaleX="118039"/>
      <dgm:spPr/>
      <dgm:t>
        <a:bodyPr/>
        <a:lstStyle/>
        <a:p>
          <a:endParaRPr lang="en-US"/>
        </a:p>
      </dgm:t>
    </dgm:pt>
    <dgm:pt modelId="{3BC29226-CE38-4E5A-A164-365224A52BDE}" type="pres">
      <dgm:prSet presAssocID="{1C3F05CB-D5FA-43B6-AE7C-092FD6B011AB}" presName="desTx" presStyleLbl="fgAcc1" presStyleIdx="4" presStyleCnt="5" custScaleY="38238" custLinFactNeighborX="100" custLinFactNeighborY="23354">
        <dgm:presLayoutVars>
          <dgm:bulletEnabled val="1"/>
        </dgm:presLayoutVars>
      </dgm:prSet>
      <dgm:spPr/>
    </dgm:pt>
  </dgm:ptLst>
  <dgm:cxnLst>
    <dgm:cxn modelId="{E5E944D0-8450-47F9-92A1-91551B0C5127}" type="presOf" srcId="{4AE954B4-B3FE-44FA-8CB5-7DE6A6034D11}" destId="{BD3DF29A-89F8-499C-858D-21F256890C29}" srcOrd="1" destOrd="0" presId="urn:microsoft.com/office/officeart/2005/8/layout/process3"/>
    <dgm:cxn modelId="{6A957487-17FF-4587-998E-928466F91216}" type="presOf" srcId="{00B148FC-1010-4995-83AC-FD089C3DABBE}" destId="{09370A26-EC4B-42F3-AED2-C415693CB9F5}" srcOrd="1" destOrd="0" presId="urn:microsoft.com/office/officeart/2005/8/layout/process3"/>
    <dgm:cxn modelId="{5C89F4A6-79B3-47B3-8CDD-48E4803F131F}" srcId="{300C24E3-2033-43C2-90EA-E8159642383F}" destId="{00B148FC-1010-4995-83AC-FD089C3DABBE}" srcOrd="0" destOrd="0" parTransId="{A8007146-5374-44B8-B9A5-485C846B7FE4}" sibTransId="{80D77C97-6ED6-4F26-B472-19975CD0DDCE}"/>
    <dgm:cxn modelId="{85E2B8AC-9EAD-4049-BF7A-1AEFF0A6BE7C}" type="presOf" srcId="{00B148FC-1010-4995-83AC-FD089C3DABBE}" destId="{B459F277-A6C7-41A3-A9B6-94E93782AB59}" srcOrd="0" destOrd="0" presId="urn:microsoft.com/office/officeart/2005/8/layout/process3"/>
    <dgm:cxn modelId="{5B34A99C-01EF-4624-A23E-40A4F2892AE2}" type="presOf" srcId="{B9AC9863-8133-42BF-BF01-6C02251AF71E}" destId="{C11E7730-43AD-42AA-93A8-16D365269D7D}" srcOrd="0" destOrd="0" presId="urn:microsoft.com/office/officeart/2005/8/layout/process3"/>
    <dgm:cxn modelId="{DA82A2F9-E3A4-464E-85B7-1141D3C95716}" type="presOf" srcId="{1C3F05CB-D5FA-43B6-AE7C-092FD6B011AB}" destId="{EAE34B48-F1CB-46FE-95B9-1272AB1FEBD6}" srcOrd="1" destOrd="0" presId="urn:microsoft.com/office/officeart/2005/8/layout/process3"/>
    <dgm:cxn modelId="{49F83AD5-6FB1-4944-BC17-A6500B379A2B}" srcId="{300C24E3-2033-43C2-90EA-E8159642383F}" destId="{1C3F05CB-D5FA-43B6-AE7C-092FD6B011AB}" srcOrd="4" destOrd="0" parTransId="{963026CA-7CC4-4211-991E-2CFAF60007AF}" sibTransId="{A67CBFFF-C790-4108-9883-497B6834069D}"/>
    <dgm:cxn modelId="{44936708-D9DD-4853-B6A4-975E2CA3170E}" type="presOf" srcId="{49C5B74A-BBE8-4435-BCB2-4E574C535358}" destId="{02EA58F0-85D0-4004-BE2E-9CEF8C45D497}" srcOrd="1" destOrd="0" presId="urn:microsoft.com/office/officeart/2005/8/layout/process3"/>
    <dgm:cxn modelId="{97C989AE-3FD9-471B-B412-09DD35D5836D}" type="presOf" srcId="{300C24E3-2033-43C2-90EA-E8159642383F}" destId="{131FF21F-4F32-4F02-B06A-0A34D59F00A5}" srcOrd="0" destOrd="0" presId="urn:microsoft.com/office/officeart/2005/8/layout/process3"/>
    <dgm:cxn modelId="{2547B711-AC82-4D98-BBEA-1742209C670A}" srcId="{300C24E3-2033-43C2-90EA-E8159642383F}" destId="{912888EE-E70D-4616-8260-E8457415BD96}" srcOrd="2" destOrd="0" parTransId="{66D7B96C-6C74-41FE-9880-4F4019742426}" sibTransId="{49C5B74A-BBE8-4435-BCB2-4E574C535358}"/>
    <dgm:cxn modelId="{71367426-8842-4830-8421-D26C4C97EA43}" type="presOf" srcId="{80D77C97-6ED6-4F26-B472-19975CD0DDCE}" destId="{DA669F52-CB38-4985-99E9-1A66EFA95028}" srcOrd="0" destOrd="0" presId="urn:microsoft.com/office/officeart/2005/8/layout/process3"/>
    <dgm:cxn modelId="{68991321-1CAF-4A2B-9176-7C2B3F255EA8}" srcId="{300C24E3-2033-43C2-90EA-E8159642383F}" destId="{4782A1D1-F45E-4E9F-9C11-BFD3AFE4E567}" srcOrd="1" destOrd="0" parTransId="{8F955471-D7BB-4AA0-ABCA-AB482F5AAD75}" sibTransId="{4AE954B4-B3FE-44FA-8CB5-7DE6A6034D11}"/>
    <dgm:cxn modelId="{03F7C43C-2E5B-4EA8-88D4-05B711DB2350}" type="presOf" srcId="{B9AC9863-8133-42BF-BF01-6C02251AF71E}" destId="{678BEAE3-9D55-48EB-9861-8324551BFB4B}" srcOrd="1" destOrd="0" presId="urn:microsoft.com/office/officeart/2005/8/layout/process3"/>
    <dgm:cxn modelId="{9C404E92-29B0-4DDA-AFA0-36262CA39250}" srcId="{300C24E3-2033-43C2-90EA-E8159642383F}" destId="{E3B165B3-9E72-487B-A5F5-F63252133D0A}" srcOrd="3" destOrd="0" parTransId="{1A2B6E7B-65CE-4C8A-BF19-0D04AB0B5B11}" sibTransId="{B9AC9863-8133-42BF-BF01-6C02251AF71E}"/>
    <dgm:cxn modelId="{FD626BCA-3C13-4487-92BE-68EB9E134125}" type="presOf" srcId="{912888EE-E70D-4616-8260-E8457415BD96}" destId="{22AD9CD4-F504-404F-B955-4469D83942A4}" srcOrd="1" destOrd="0" presId="urn:microsoft.com/office/officeart/2005/8/layout/process3"/>
    <dgm:cxn modelId="{90B0F4C1-9B6D-4122-ABBA-1B3065961EF0}" type="presOf" srcId="{4782A1D1-F45E-4E9F-9C11-BFD3AFE4E567}" destId="{84555675-E5B0-484D-BA4A-3D5BD2387B31}" srcOrd="0" destOrd="0" presId="urn:microsoft.com/office/officeart/2005/8/layout/process3"/>
    <dgm:cxn modelId="{96C3229D-5716-4684-BEF6-BC873B0B0462}" type="presOf" srcId="{80D77C97-6ED6-4F26-B472-19975CD0DDCE}" destId="{01D3BD70-C80F-47A7-8E54-DF5041BDEBF5}" srcOrd="1" destOrd="0" presId="urn:microsoft.com/office/officeart/2005/8/layout/process3"/>
    <dgm:cxn modelId="{95E31FFC-9248-4D74-BFAB-1E6810686C74}" type="presOf" srcId="{912888EE-E70D-4616-8260-E8457415BD96}" destId="{F8FE7EF1-34FD-46C6-802C-5EC48106F5B1}" srcOrd="0" destOrd="0" presId="urn:microsoft.com/office/officeart/2005/8/layout/process3"/>
    <dgm:cxn modelId="{E214E9EA-C019-452F-9F36-4874E78E33C6}" type="presOf" srcId="{49C5B74A-BBE8-4435-BCB2-4E574C535358}" destId="{16030075-666E-413D-96D9-14FD4D2D1D41}" srcOrd="0" destOrd="0" presId="urn:microsoft.com/office/officeart/2005/8/layout/process3"/>
    <dgm:cxn modelId="{1C6F7ED6-5772-40DE-85C7-263FAAF225C3}" type="presOf" srcId="{4782A1D1-F45E-4E9F-9C11-BFD3AFE4E567}" destId="{9E94CA2E-70E0-48DF-99BF-CBB87E127DAB}" srcOrd="1" destOrd="0" presId="urn:microsoft.com/office/officeart/2005/8/layout/process3"/>
    <dgm:cxn modelId="{98E0616C-3398-4F27-8A58-DEB028169882}" type="presOf" srcId="{4AE954B4-B3FE-44FA-8CB5-7DE6A6034D11}" destId="{AE9EF4CC-5A4E-48DE-A354-BFF2174E0EC1}" srcOrd="0" destOrd="0" presId="urn:microsoft.com/office/officeart/2005/8/layout/process3"/>
    <dgm:cxn modelId="{E642AD24-B413-49E8-B1AD-833E6AE54843}" type="presOf" srcId="{E3B165B3-9E72-487B-A5F5-F63252133D0A}" destId="{C5E7F9C9-028A-49D9-9CE9-0F917BCA242B}" srcOrd="1" destOrd="0" presId="urn:microsoft.com/office/officeart/2005/8/layout/process3"/>
    <dgm:cxn modelId="{D0F604E5-816B-4263-A51E-9F5E3BE7DE15}" type="presOf" srcId="{E3B165B3-9E72-487B-A5F5-F63252133D0A}" destId="{D968F29F-C3BA-4414-A732-8AA3924A3981}" srcOrd="0" destOrd="0" presId="urn:microsoft.com/office/officeart/2005/8/layout/process3"/>
    <dgm:cxn modelId="{E8E69F67-C1D7-4756-8228-AD66E47322D0}" type="presOf" srcId="{1C3F05CB-D5FA-43B6-AE7C-092FD6B011AB}" destId="{E749ED4F-0124-4F41-A43C-A698143FE5B4}" srcOrd="0" destOrd="0" presId="urn:microsoft.com/office/officeart/2005/8/layout/process3"/>
    <dgm:cxn modelId="{875A6929-2DF5-4BA6-8AF3-B8BC79AC7CEF}" type="presParOf" srcId="{131FF21F-4F32-4F02-B06A-0A34D59F00A5}" destId="{20B2BD1A-3EC2-4B16-8D62-05E59F2450C6}" srcOrd="0" destOrd="0" presId="urn:microsoft.com/office/officeart/2005/8/layout/process3"/>
    <dgm:cxn modelId="{2C646E09-4B12-4FE8-9AC7-14E868777D5C}" type="presParOf" srcId="{20B2BD1A-3EC2-4B16-8D62-05E59F2450C6}" destId="{B459F277-A6C7-41A3-A9B6-94E93782AB59}" srcOrd="0" destOrd="0" presId="urn:microsoft.com/office/officeart/2005/8/layout/process3"/>
    <dgm:cxn modelId="{FF803760-F1B2-4277-813A-D4C5CECD73DB}" type="presParOf" srcId="{20B2BD1A-3EC2-4B16-8D62-05E59F2450C6}" destId="{09370A26-EC4B-42F3-AED2-C415693CB9F5}" srcOrd="1" destOrd="0" presId="urn:microsoft.com/office/officeart/2005/8/layout/process3"/>
    <dgm:cxn modelId="{B84D4B31-C07C-4231-995A-AB27C8118EA8}" type="presParOf" srcId="{20B2BD1A-3EC2-4B16-8D62-05E59F2450C6}" destId="{6555AEA1-4DC3-41BE-9382-0385324EF90F}" srcOrd="2" destOrd="0" presId="urn:microsoft.com/office/officeart/2005/8/layout/process3"/>
    <dgm:cxn modelId="{028AD025-E2DB-4648-A388-590D48D6A9CA}" type="presParOf" srcId="{131FF21F-4F32-4F02-B06A-0A34D59F00A5}" destId="{DA669F52-CB38-4985-99E9-1A66EFA95028}" srcOrd="1" destOrd="0" presId="urn:microsoft.com/office/officeart/2005/8/layout/process3"/>
    <dgm:cxn modelId="{AD513909-2B9C-4178-8022-B7335D7B477D}" type="presParOf" srcId="{DA669F52-CB38-4985-99E9-1A66EFA95028}" destId="{01D3BD70-C80F-47A7-8E54-DF5041BDEBF5}" srcOrd="0" destOrd="0" presId="urn:microsoft.com/office/officeart/2005/8/layout/process3"/>
    <dgm:cxn modelId="{1418DBF6-7E4B-4A38-BB21-6C30C5626BA0}" type="presParOf" srcId="{131FF21F-4F32-4F02-B06A-0A34D59F00A5}" destId="{EB2E4804-2A08-43FA-B43C-701F3DA94CC9}" srcOrd="2" destOrd="0" presId="urn:microsoft.com/office/officeart/2005/8/layout/process3"/>
    <dgm:cxn modelId="{A1B4AD39-6DB1-4020-8C08-AD6E768FD621}" type="presParOf" srcId="{EB2E4804-2A08-43FA-B43C-701F3DA94CC9}" destId="{84555675-E5B0-484D-BA4A-3D5BD2387B31}" srcOrd="0" destOrd="0" presId="urn:microsoft.com/office/officeart/2005/8/layout/process3"/>
    <dgm:cxn modelId="{E70106BD-CB93-4C64-A71B-88FC96204182}" type="presParOf" srcId="{EB2E4804-2A08-43FA-B43C-701F3DA94CC9}" destId="{9E94CA2E-70E0-48DF-99BF-CBB87E127DAB}" srcOrd="1" destOrd="0" presId="urn:microsoft.com/office/officeart/2005/8/layout/process3"/>
    <dgm:cxn modelId="{5ED0A18D-C30D-47AD-B9F0-8118FE0B680C}" type="presParOf" srcId="{EB2E4804-2A08-43FA-B43C-701F3DA94CC9}" destId="{59BEB990-C56E-4999-AE53-D1083A0E480E}" srcOrd="2" destOrd="0" presId="urn:microsoft.com/office/officeart/2005/8/layout/process3"/>
    <dgm:cxn modelId="{1141DB1A-C063-43EA-A4EE-FC548732B38F}" type="presParOf" srcId="{131FF21F-4F32-4F02-B06A-0A34D59F00A5}" destId="{AE9EF4CC-5A4E-48DE-A354-BFF2174E0EC1}" srcOrd="3" destOrd="0" presId="urn:microsoft.com/office/officeart/2005/8/layout/process3"/>
    <dgm:cxn modelId="{9CE506D1-4923-498A-B131-C3E8ECDCA79F}" type="presParOf" srcId="{AE9EF4CC-5A4E-48DE-A354-BFF2174E0EC1}" destId="{BD3DF29A-89F8-499C-858D-21F256890C29}" srcOrd="0" destOrd="0" presId="urn:microsoft.com/office/officeart/2005/8/layout/process3"/>
    <dgm:cxn modelId="{1B2420F5-C733-4CF3-ADAD-C80298294C16}" type="presParOf" srcId="{131FF21F-4F32-4F02-B06A-0A34D59F00A5}" destId="{6A3D4996-3724-40FD-9B88-E2719EA4CF85}" srcOrd="4" destOrd="0" presId="urn:microsoft.com/office/officeart/2005/8/layout/process3"/>
    <dgm:cxn modelId="{A0BE2306-BD20-4B7C-90A9-EE1FA5D722E4}" type="presParOf" srcId="{6A3D4996-3724-40FD-9B88-E2719EA4CF85}" destId="{F8FE7EF1-34FD-46C6-802C-5EC48106F5B1}" srcOrd="0" destOrd="0" presId="urn:microsoft.com/office/officeart/2005/8/layout/process3"/>
    <dgm:cxn modelId="{CC37462B-2582-4246-8D99-7B8E0B1347D3}" type="presParOf" srcId="{6A3D4996-3724-40FD-9B88-E2719EA4CF85}" destId="{22AD9CD4-F504-404F-B955-4469D83942A4}" srcOrd="1" destOrd="0" presId="urn:microsoft.com/office/officeart/2005/8/layout/process3"/>
    <dgm:cxn modelId="{29B89BE4-0CFB-4EAC-A8BC-B676C3B55D8E}" type="presParOf" srcId="{6A3D4996-3724-40FD-9B88-E2719EA4CF85}" destId="{6294ED39-E1D8-4E73-9A71-CF7BE90124E5}" srcOrd="2" destOrd="0" presId="urn:microsoft.com/office/officeart/2005/8/layout/process3"/>
    <dgm:cxn modelId="{6A3712B1-440E-4551-9254-EBFBB3109B0D}" type="presParOf" srcId="{131FF21F-4F32-4F02-B06A-0A34D59F00A5}" destId="{16030075-666E-413D-96D9-14FD4D2D1D41}" srcOrd="5" destOrd="0" presId="urn:microsoft.com/office/officeart/2005/8/layout/process3"/>
    <dgm:cxn modelId="{E8164404-732C-4031-96DD-DAAC0908059A}" type="presParOf" srcId="{16030075-666E-413D-96D9-14FD4D2D1D41}" destId="{02EA58F0-85D0-4004-BE2E-9CEF8C45D497}" srcOrd="0" destOrd="0" presId="urn:microsoft.com/office/officeart/2005/8/layout/process3"/>
    <dgm:cxn modelId="{285CE708-0586-4E2D-9C0F-D9A64A1CD202}" type="presParOf" srcId="{131FF21F-4F32-4F02-B06A-0A34D59F00A5}" destId="{31163BE4-098E-436D-9019-019CFDFADD9B}" srcOrd="6" destOrd="0" presId="urn:microsoft.com/office/officeart/2005/8/layout/process3"/>
    <dgm:cxn modelId="{69C6051D-3536-4261-A8F8-C1CD442877E1}" type="presParOf" srcId="{31163BE4-098E-436D-9019-019CFDFADD9B}" destId="{D968F29F-C3BA-4414-A732-8AA3924A3981}" srcOrd="0" destOrd="0" presId="urn:microsoft.com/office/officeart/2005/8/layout/process3"/>
    <dgm:cxn modelId="{00F6246D-498C-4935-A3A3-1D0316F2397C}" type="presParOf" srcId="{31163BE4-098E-436D-9019-019CFDFADD9B}" destId="{C5E7F9C9-028A-49D9-9CE9-0F917BCA242B}" srcOrd="1" destOrd="0" presId="urn:microsoft.com/office/officeart/2005/8/layout/process3"/>
    <dgm:cxn modelId="{1B843C74-E914-4841-AB6D-307729E7C2E9}" type="presParOf" srcId="{31163BE4-098E-436D-9019-019CFDFADD9B}" destId="{A7F4A7C4-12C0-4E1A-8ADE-602DCD0446EE}" srcOrd="2" destOrd="0" presId="urn:microsoft.com/office/officeart/2005/8/layout/process3"/>
    <dgm:cxn modelId="{D604FC96-7C5E-455E-A269-184D1C6A42D4}" type="presParOf" srcId="{131FF21F-4F32-4F02-B06A-0A34D59F00A5}" destId="{C11E7730-43AD-42AA-93A8-16D365269D7D}" srcOrd="7" destOrd="0" presId="urn:microsoft.com/office/officeart/2005/8/layout/process3"/>
    <dgm:cxn modelId="{5DEF528B-F026-430F-B5BD-D7B96071BB11}" type="presParOf" srcId="{C11E7730-43AD-42AA-93A8-16D365269D7D}" destId="{678BEAE3-9D55-48EB-9861-8324551BFB4B}" srcOrd="0" destOrd="0" presId="urn:microsoft.com/office/officeart/2005/8/layout/process3"/>
    <dgm:cxn modelId="{48C337DA-E550-4A5E-9B41-CC7BF05FEF33}" type="presParOf" srcId="{131FF21F-4F32-4F02-B06A-0A34D59F00A5}" destId="{2E4C6411-C6B1-4FB8-B909-27A94DF4D8F3}" srcOrd="8" destOrd="0" presId="urn:microsoft.com/office/officeart/2005/8/layout/process3"/>
    <dgm:cxn modelId="{9EE20F14-80B5-409E-85EC-DF6E5118215E}" type="presParOf" srcId="{2E4C6411-C6B1-4FB8-B909-27A94DF4D8F3}" destId="{E749ED4F-0124-4F41-A43C-A698143FE5B4}" srcOrd="0" destOrd="0" presId="urn:microsoft.com/office/officeart/2005/8/layout/process3"/>
    <dgm:cxn modelId="{9D9FEFC0-CFBB-4A83-87C5-3A6A34E91512}" type="presParOf" srcId="{2E4C6411-C6B1-4FB8-B909-27A94DF4D8F3}" destId="{EAE34B48-F1CB-46FE-95B9-1272AB1FEBD6}" srcOrd="1" destOrd="0" presId="urn:microsoft.com/office/officeart/2005/8/layout/process3"/>
    <dgm:cxn modelId="{B45CDE84-DA86-4D7B-A7AF-D6E5ADA76B0B}" type="presParOf" srcId="{2E4C6411-C6B1-4FB8-B909-27A94DF4D8F3}" destId="{3BC29226-CE38-4E5A-A164-365224A52BDE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370A26-EC4B-42F3-AED2-C415693CB9F5}">
      <dsp:nvSpPr>
        <dsp:cNvPr id="0" name=""/>
        <dsp:cNvSpPr/>
      </dsp:nvSpPr>
      <dsp:spPr>
        <a:xfrm>
          <a:off x="1133" y="1508731"/>
          <a:ext cx="1252745" cy="27648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u="sng" kern="1200" dirty="0"/>
            <a:t>Step 1</a:t>
          </a:r>
          <a:r>
            <a:rPr lang="en-US" sz="2000" kern="1200" dirty="0"/>
            <a:t> </a:t>
          </a:r>
          <a:r>
            <a:rPr lang="en-US" sz="2000" kern="1200" dirty="0" smtClean="0"/>
            <a:t>_______ one variable.</a:t>
          </a:r>
          <a:endParaRPr lang="en-US" sz="2000" kern="1200" dirty="0"/>
        </a:p>
      </dsp:txBody>
      <dsp:txXfrm>
        <a:off x="1133" y="1508731"/>
        <a:ext cx="1252745" cy="454333"/>
      </dsp:txXfrm>
    </dsp:sp>
    <dsp:sp modelId="{6555AEA1-4DC3-41BE-9382-0385324EF90F}">
      <dsp:nvSpPr>
        <dsp:cNvPr id="0" name=""/>
        <dsp:cNvSpPr/>
      </dsp:nvSpPr>
      <dsp:spPr>
        <a:xfrm>
          <a:off x="505437" y="3962384"/>
          <a:ext cx="1135833" cy="1409605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669F52-CB38-4985-99E9-1A66EFA95028}">
      <dsp:nvSpPr>
        <dsp:cNvPr id="0" name=""/>
        <dsp:cNvSpPr/>
      </dsp:nvSpPr>
      <dsp:spPr>
        <a:xfrm>
          <a:off x="1411453" y="1594503"/>
          <a:ext cx="334057" cy="2827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2000" kern="1200"/>
        </a:p>
      </dsp:txBody>
      <dsp:txXfrm>
        <a:off x="1411453" y="1651061"/>
        <a:ext cx="249220" cy="169673"/>
      </dsp:txXfrm>
    </dsp:sp>
    <dsp:sp modelId="{9E94CA2E-70E0-48DF-99BF-CBB87E127DAB}">
      <dsp:nvSpPr>
        <dsp:cNvPr id="0" name=""/>
        <dsp:cNvSpPr/>
      </dsp:nvSpPr>
      <dsp:spPr>
        <a:xfrm>
          <a:off x="1884176" y="1508731"/>
          <a:ext cx="1415998" cy="27648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u="sng" kern="1200" dirty="0"/>
            <a:t>Step 2</a:t>
          </a:r>
          <a:r>
            <a:rPr lang="en-US" sz="2000" kern="1200" dirty="0"/>
            <a:t> </a:t>
          </a:r>
          <a:r>
            <a:rPr lang="en-US" sz="2000" kern="1200" dirty="0" smtClean="0"/>
            <a:t>_______ </a:t>
          </a:r>
          <a:r>
            <a:rPr lang="en-US" sz="2000" kern="1200" dirty="0"/>
            <a:t>that expression into the second equation.</a:t>
          </a:r>
        </a:p>
      </dsp:txBody>
      <dsp:txXfrm>
        <a:off x="1884176" y="1508731"/>
        <a:ext cx="1415998" cy="454333"/>
      </dsp:txXfrm>
    </dsp:sp>
    <dsp:sp modelId="{59BEB990-C56E-4999-AE53-D1083A0E480E}">
      <dsp:nvSpPr>
        <dsp:cNvPr id="0" name=""/>
        <dsp:cNvSpPr/>
      </dsp:nvSpPr>
      <dsp:spPr>
        <a:xfrm>
          <a:off x="2470107" y="3962384"/>
          <a:ext cx="1135833" cy="1409605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9EF4CC-5A4E-48DE-A354-BFF2174E0EC1}">
      <dsp:nvSpPr>
        <dsp:cNvPr id="0" name=""/>
        <dsp:cNvSpPr/>
      </dsp:nvSpPr>
      <dsp:spPr>
        <a:xfrm>
          <a:off x="3437343" y="1594503"/>
          <a:ext cx="290795" cy="2827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2000" kern="1200"/>
        </a:p>
      </dsp:txBody>
      <dsp:txXfrm>
        <a:off x="3437343" y="1651061"/>
        <a:ext cx="205958" cy="169673"/>
      </dsp:txXfrm>
    </dsp:sp>
    <dsp:sp modelId="{22AD9CD4-F504-404F-B955-4469D83942A4}">
      <dsp:nvSpPr>
        <dsp:cNvPr id="0" name=""/>
        <dsp:cNvSpPr/>
      </dsp:nvSpPr>
      <dsp:spPr>
        <a:xfrm>
          <a:off x="3848846" y="1508731"/>
          <a:ext cx="1216080" cy="27648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u="sng" kern="1200" dirty="0"/>
            <a:t>Step 3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kern="1200" dirty="0" smtClean="0"/>
            <a:t>_______ </a:t>
          </a:r>
          <a:r>
            <a:rPr lang="en-US" sz="2000" kern="1200" dirty="0"/>
            <a:t>for the variable. </a:t>
          </a:r>
        </a:p>
      </dsp:txBody>
      <dsp:txXfrm>
        <a:off x="3848846" y="1508731"/>
        <a:ext cx="1216080" cy="454333"/>
      </dsp:txXfrm>
    </dsp:sp>
    <dsp:sp modelId="{6294ED39-E1D8-4E73-9A71-CF7BE90124E5}">
      <dsp:nvSpPr>
        <dsp:cNvPr id="0" name=""/>
        <dsp:cNvSpPr/>
      </dsp:nvSpPr>
      <dsp:spPr>
        <a:xfrm>
          <a:off x="4334817" y="3962384"/>
          <a:ext cx="1135833" cy="1409605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030075-666E-413D-96D9-14FD4D2D1D41}">
      <dsp:nvSpPr>
        <dsp:cNvPr id="0" name=""/>
        <dsp:cNvSpPr/>
      </dsp:nvSpPr>
      <dsp:spPr>
        <a:xfrm>
          <a:off x="5227084" y="1594503"/>
          <a:ext cx="343773" cy="2827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2000" kern="1200"/>
        </a:p>
      </dsp:txBody>
      <dsp:txXfrm>
        <a:off x="5227084" y="1651061"/>
        <a:ext cx="258936" cy="169673"/>
      </dsp:txXfrm>
    </dsp:sp>
    <dsp:sp modelId="{C5E7F9C9-028A-49D9-9CE9-0F917BCA242B}">
      <dsp:nvSpPr>
        <dsp:cNvPr id="0" name=""/>
        <dsp:cNvSpPr/>
      </dsp:nvSpPr>
      <dsp:spPr>
        <a:xfrm>
          <a:off x="5713556" y="1508731"/>
          <a:ext cx="1403436" cy="27648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u="sng" kern="1200" dirty="0"/>
            <a:t>Step 4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kern="1200" dirty="0" smtClean="0"/>
            <a:t>_______ </a:t>
          </a:r>
          <a:r>
            <a:rPr lang="en-US" sz="2000" kern="1200" dirty="0"/>
            <a:t>the value into one of the original equations.</a:t>
          </a:r>
        </a:p>
      </dsp:txBody>
      <dsp:txXfrm>
        <a:off x="5713556" y="1508731"/>
        <a:ext cx="1403436" cy="454333"/>
      </dsp:txXfrm>
    </dsp:sp>
    <dsp:sp modelId="{A7F4A7C4-12C0-4E1A-8ADE-602DCD0446EE}">
      <dsp:nvSpPr>
        <dsp:cNvPr id="0" name=""/>
        <dsp:cNvSpPr/>
      </dsp:nvSpPr>
      <dsp:spPr>
        <a:xfrm>
          <a:off x="6293206" y="3962384"/>
          <a:ext cx="1135833" cy="1409605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1E7730-43AD-42AA-93A8-16D365269D7D}">
      <dsp:nvSpPr>
        <dsp:cNvPr id="0" name=""/>
        <dsp:cNvSpPr/>
      </dsp:nvSpPr>
      <dsp:spPr>
        <a:xfrm>
          <a:off x="7255731" y="1594503"/>
          <a:ext cx="294124" cy="2827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2000" kern="1200"/>
        </a:p>
      </dsp:txBody>
      <dsp:txXfrm>
        <a:off x="7255731" y="1651061"/>
        <a:ext cx="209287" cy="169673"/>
      </dsp:txXfrm>
    </dsp:sp>
    <dsp:sp modelId="{EAE34B48-F1CB-46FE-95B9-1272AB1FEBD6}">
      <dsp:nvSpPr>
        <dsp:cNvPr id="0" name=""/>
        <dsp:cNvSpPr/>
      </dsp:nvSpPr>
      <dsp:spPr>
        <a:xfrm>
          <a:off x="7671945" y="1508731"/>
          <a:ext cx="1340727" cy="27648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u="sng" kern="1200" dirty="0"/>
            <a:t>Step 5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kern="1200" dirty="0" smtClean="0"/>
            <a:t>_______ </a:t>
          </a:r>
          <a:r>
            <a:rPr lang="en-US" sz="2000" kern="1200" dirty="0"/>
            <a:t>for the remaining variable.</a:t>
          </a:r>
        </a:p>
      </dsp:txBody>
      <dsp:txXfrm>
        <a:off x="7671945" y="1508731"/>
        <a:ext cx="1340727" cy="454333"/>
      </dsp:txXfrm>
    </dsp:sp>
    <dsp:sp modelId="{3BC29226-CE38-4E5A-A164-365224A52BDE}">
      <dsp:nvSpPr>
        <dsp:cNvPr id="0" name=""/>
        <dsp:cNvSpPr/>
      </dsp:nvSpPr>
      <dsp:spPr>
        <a:xfrm>
          <a:off x="8008166" y="3962384"/>
          <a:ext cx="1135833" cy="1409605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370A26-EC4B-42F3-AED2-C415693CB9F5}">
      <dsp:nvSpPr>
        <dsp:cNvPr id="0" name=""/>
        <dsp:cNvSpPr/>
      </dsp:nvSpPr>
      <dsp:spPr>
        <a:xfrm>
          <a:off x="1133" y="1508731"/>
          <a:ext cx="1252745" cy="27648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u="sng" kern="1200" dirty="0"/>
            <a:t>Step 1</a:t>
          </a:r>
          <a:r>
            <a:rPr lang="en-US" sz="2000" kern="1200" dirty="0"/>
            <a:t> Isolate </a:t>
          </a:r>
          <a:r>
            <a:rPr lang="en-US" sz="2000" kern="1200" dirty="0" smtClean="0"/>
            <a:t>one variable.</a:t>
          </a:r>
          <a:endParaRPr lang="en-US" sz="2000" kern="1200" dirty="0"/>
        </a:p>
      </dsp:txBody>
      <dsp:txXfrm>
        <a:off x="1133" y="1508731"/>
        <a:ext cx="1252745" cy="454333"/>
      </dsp:txXfrm>
    </dsp:sp>
    <dsp:sp modelId="{6555AEA1-4DC3-41BE-9382-0385324EF90F}">
      <dsp:nvSpPr>
        <dsp:cNvPr id="0" name=""/>
        <dsp:cNvSpPr/>
      </dsp:nvSpPr>
      <dsp:spPr>
        <a:xfrm>
          <a:off x="505437" y="3962384"/>
          <a:ext cx="1135833" cy="1409605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669F52-CB38-4985-99E9-1A66EFA95028}">
      <dsp:nvSpPr>
        <dsp:cNvPr id="0" name=""/>
        <dsp:cNvSpPr/>
      </dsp:nvSpPr>
      <dsp:spPr>
        <a:xfrm>
          <a:off x="1411453" y="1594503"/>
          <a:ext cx="334057" cy="2827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2000" kern="1200"/>
        </a:p>
      </dsp:txBody>
      <dsp:txXfrm>
        <a:off x="1411453" y="1651061"/>
        <a:ext cx="249220" cy="169673"/>
      </dsp:txXfrm>
    </dsp:sp>
    <dsp:sp modelId="{9E94CA2E-70E0-48DF-99BF-CBB87E127DAB}">
      <dsp:nvSpPr>
        <dsp:cNvPr id="0" name=""/>
        <dsp:cNvSpPr/>
      </dsp:nvSpPr>
      <dsp:spPr>
        <a:xfrm>
          <a:off x="1884176" y="1508731"/>
          <a:ext cx="1415998" cy="27648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u="sng" kern="1200" dirty="0"/>
            <a:t>Step 2</a:t>
          </a:r>
          <a:r>
            <a:rPr lang="en-US" sz="2000" kern="1200" dirty="0"/>
            <a:t> Substitute that expression into the second equation.</a:t>
          </a:r>
        </a:p>
      </dsp:txBody>
      <dsp:txXfrm>
        <a:off x="1884176" y="1508731"/>
        <a:ext cx="1415998" cy="454333"/>
      </dsp:txXfrm>
    </dsp:sp>
    <dsp:sp modelId="{59BEB990-C56E-4999-AE53-D1083A0E480E}">
      <dsp:nvSpPr>
        <dsp:cNvPr id="0" name=""/>
        <dsp:cNvSpPr/>
      </dsp:nvSpPr>
      <dsp:spPr>
        <a:xfrm>
          <a:off x="2470107" y="3962384"/>
          <a:ext cx="1135833" cy="1409605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9EF4CC-5A4E-48DE-A354-BFF2174E0EC1}">
      <dsp:nvSpPr>
        <dsp:cNvPr id="0" name=""/>
        <dsp:cNvSpPr/>
      </dsp:nvSpPr>
      <dsp:spPr>
        <a:xfrm>
          <a:off x="3437343" y="1594503"/>
          <a:ext cx="290795" cy="2827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2000" kern="1200"/>
        </a:p>
      </dsp:txBody>
      <dsp:txXfrm>
        <a:off x="3437343" y="1651061"/>
        <a:ext cx="205958" cy="169673"/>
      </dsp:txXfrm>
    </dsp:sp>
    <dsp:sp modelId="{22AD9CD4-F504-404F-B955-4469D83942A4}">
      <dsp:nvSpPr>
        <dsp:cNvPr id="0" name=""/>
        <dsp:cNvSpPr/>
      </dsp:nvSpPr>
      <dsp:spPr>
        <a:xfrm>
          <a:off x="3848846" y="1508731"/>
          <a:ext cx="1216080" cy="27648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u="sng" kern="1200" dirty="0"/>
            <a:t>Step 3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kern="1200" dirty="0"/>
            <a:t>Solve for the variable. </a:t>
          </a:r>
        </a:p>
      </dsp:txBody>
      <dsp:txXfrm>
        <a:off x="3848846" y="1508731"/>
        <a:ext cx="1216080" cy="454333"/>
      </dsp:txXfrm>
    </dsp:sp>
    <dsp:sp modelId="{6294ED39-E1D8-4E73-9A71-CF7BE90124E5}">
      <dsp:nvSpPr>
        <dsp:cNvPr id="0" name=""/>
        <dsp:cNvSpPr/>
      </dsp:nvSpPr>
      <dsp:spPr>
        <a:xfrm>
          <a:off x="4334817" y="3962384"/>
          <a:ext cx="1135833" cy="1409605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030075-666E-413D-96D9-14FD4D2D1D41}">
      <dsp:nvSpPr>
        <dsp:cNvPr id="0" name=""/>
        <dsp:cNvSpPr/>
      </dsp:nvSpPr>
      <dsp:spPr>
        <a:xfrm>
          <a:off x="5227084" y="1594503"/>
          <a:ext cx="343773" cy="2827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2000" kern="1200"/>
        </a:p>
      </dsp:txBody>
      <dsp:txXfrm>
        <a:off x="5227084" y="1651061"/>
        <a:ext cx="258936" cy="169673"/>
      </dsp:txXfrm>
    </dsp:sp>
    <dsp:sp modelId="{C5E7F9C9-028A-49D9-9CE9-0F917BCA242B}">
      <dsp:nvSpPr>
        <dsp:cNvPr id="0" name=""/>
        <dsp:cNvSpPr/>
      </dsp:nvSpPr>
      <dsp:spPr>
        <a:xfrm>
          <a:off x="5713556" y="1508731"/>
          <a:ext cx="1403436" cy="27648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u="sng" kern="1200" dirty="0"/>
            <a:t>Step 4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kern="1200" dirty="0"/>
            <a:t>Substitute the value into one of the original equations.</a:t>
          </a:r>
        </a:p>
      </dsp:txBody>
      <dsp:txXfrm>
        <a:off x="5713556" y="1508731"/>
        <a:ext cx="1403436" cy="454333"/>
      </dsp:txXfrm>
    </dsp:sp>
    <dsp:sp modelId="{A7F4A7C4-12C0-4E1A-8ADE-602DCD0446EE}">
      <dsp:nvSpPr>
        <dsp:cNvPr id="0" name=""/>
        <dsp:cNvSpPr/>
      </dsp:nvSpPr>
      <dsp:spPr>
        <a:xfrm>
          <a:off x="6293206" y="3962384"/>
          <a:ext cx="1135833" cy="1409605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1E7730-43AD-42AA-93A8-16D365269D7D}">
      <dsp:nvSpPr>
        <dsp:cNvPr id="0" name=""/>
        <dsp:cNvSpPr/>
      </dsp:nvSpPr>
      <dsp:spPr>
        <a:xfrm>
          <a:off x="7255731" y="1594503"/>
          <a:ext cx="294124" cy="2827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2000" kern="1200"/>
        </a:p>
      </dsp:txBody>
      <dsp:txXfrm>
        <a:off x="7255731" y="1651061"/>
        <a:ext cx="209287" cy="169673"/>
      </dsp:txXfrm>
    </dsp:sp>
    <dsp:sp modelId="{EAE34B48-F1CB-46FE-95B9-1272AB1FEBD6}">
      <dsp:nvSpPr>
        <dsp:cNvPr id="0" name=""/>
        <dsp:cNvSpPr/>
      </dsp:nvSpPr>
      <dsp:spPr>
        <a:xfrm>
          <a:off x="7671945" y="1508731"/>
          <a:ext cx="1340727" cy="27648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u="sng" kern="1200" dirty="0"/>
            <a:t>Step 5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kern="1200" dirty="0"/>
            <a:t>Solve for the remaining variable.</a:t>
          </a:r>
        </a:p>
      </dsp:txBody>
      <dsp:txXfrm>
        <a:off x="7671945" y="1508731"/>
        <a:ext cx="1340727" cy="454333"/>
      </dsp:txXfrm>
    </dsp:sp>
    <dsp:sp modelId="{3BC29226-CE38-4E5A-A164-365224A52BDE}">
      <dsp:nvSpPr>
        <dsp:cNvPr id="0" name=""/>
        <dsp:cNvSpPr/>
      </dsp:nvSpPr>
      <dsp:spPr>
        <a:xfrm>
          <a:off x="8008166" y="3962384"/>
          <a:ext cx="1135833" cy="1409605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8EEF6E-7D23-4B9A-97B7-FE46A0376944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94477-9FC8-4944-9DA4-B281E2F837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858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3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33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79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3" indent="0">
              <a:buNone/>
              <a:defRPr sz="1800" b="1"/>
            </a:lvl3pPr>
            <a:lvl4pPr marL="1371440" indent="0">
              <a:buNone/>
              <a:defRPr sz="1600" b="1"/>
            </a:lvl4pPr>
            <a:lvl5pPr marL="1828586" indent="0">
              <a:buNone/>
              <a:defRPr sz="1600" b="1"/>
            </a:lvl5pPr>
            <a:lvl6pPr marL="2285733" indent="0">
              <a:buNone/>
              <a:defRPr sz="1600" b="1"/>
            </a:lvl6pPr>
            <a:lvl7pPr marL="2742879" indent="0">
              <a:buNone/>
              <a:defRPr sz="1600" b="1"/>
            </a:lvl7pPr>
            <a:lvl8pPr marL="3200026" indent="0">
              <a:buNone/>
              <a:defRPr sz="1600" b="1"/>
            </a:lvl8pPr>
            <a:lvl9pPr marL="365717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3" indent="0">
              <a:buNone/>
              <a:defRPr sz="1800" b="1"/>
            </a:lvl3pPr>
            <a:lvl4pPr marL="1371440" indent="0">
              <a:buNone/>
              <a:defRPr sz="1600" b="1"/>
            </a:lvl4pPr>
            <a:lvl5pPr marL="1828586" indent="0">
              <a:buNone/>
              <a:defRPr sz="1600" b="1"/>
            </a:lvl5pPr>
            <a:lvl6pPr marL="2285733" indent="0">
              <a:buNone/>
              <a:defRPr sz="1600" b="1"/>
            </a:lvl6pPr>
            <a:lvl7pPr marL="2742879" indent="0">
              <a:buNone/>
              <a:defRPr sz="1600" b="1"/>
            </a:lvl7pPr>
            <a:lvl8pPr marL="3200026" indent="0">
              <a:buNone/>
              <a:defRPr sz="1600" b="1"/>
            </a:lvl8pPr>
            <a:lvl9pPr marL="365717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3" indent="0">
              <a:buNone/>
              <a:defRPr sz="1000"/>
            </a:lvl3pPr>
            <a:lvl4pPr marL="1371440" indent="0">
              <a:buNone/>
              <a:defRPr sz="900"/>
            </a:lvl4pPr>
            <a:lvl5pPr marL="1828586" indent="0">
              <a:buNone/>
              <a:defRPr sz="900"/>
            </a:lvl5pPr>
            <a:lvl6pPr marL="2285733" indent="0">
              <a:buNone/>
              <a:defRPr sz="900"/>
            </a:lvl6pPr>
            <a:lvl7pPr marL="2742879" indent="0">
              <a:buNone/>
              <a:defRPr sz="900"/>
            </a:lvl7pPr>
            <a:lvl8pPr marL="3200026" indent="0">
              <a:buNone/>
              <a:defRPr sz="900"/>
            </a:lvl8pPr>
            <a:lvl9pPr marL="365717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6" indent="0">
              <a:buNone/>
              <a:defRPr sz="2800"/>
            </a:lvl2pPr>
            <a:lvl3pPr marL="914293" indent="0">
              <a:buNone/>
              <a:defRPr sz="2400"/>
            </a:lvl3pPr>
            <a:lvl4pPr marL="1371440" indent="0">
              <a:buNone/>
              <a:defRPr sz="2000"/>
            </a:lvl4pPr>
            <a:lvl5pPr marL="1828586" indent="0">
              <a:buNone/>
              <a:defRPr sz="2000"/>
            </a:lvl5pPr>
            <a:lvl6pPr marL="2285733" indent="0">
              <a:buNone/>
              <a:defRPr sz="2000"/>
            </a:lvl6pPr>
            <a:lvl7pPr marL="2742879" indent="0">
              <a:buNone/>
              <a:defRPr sz="2000"/>
            </a:lvl7pPr>
            <a:lvl8pPr marL="3200026" indent="0">
              <a:buNone/>
              <a:defRPr sz="2000"/>
            </a:lvl8pPr>
            <a:lvl9pPr marL="3657172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3" indent="0">
              <a:buNone/>
              <a:defRPr sz="1000"/>
            </a:lvl3pPr>
            <a:lvl4pPr marL="1371440" indent="0">
              <a:buNone/>
              <a:defRPr sz="900"/>
            </a:lvl4pPr>
            <a:lvl5pPr marL="1828586" indent="0">
              <a:buNone/>
              <a:defRPr sz="900"/>
            </a:lvl5pPr>
            <a:lvl6pPr marL="2285733" indent="0">
              <a:buNone/>
              <a:defRPr sz="900"/>
            </a:lvl6pPr>
            <a:lvl7pPr marL="2742879" indent="0">
              <a:buNone/>
              <a:defRPr sz="900"/>
            </a:lvl7pPr>
            <a:lvl8pPr marL="3200026" indent="0">
              <a:buNone/>
              <a:defRPr sz="900"/>
            </a:lvl8pPr>
            <a:lvl9pPr marL="365717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29" tIns="45714" rIns="91429" bIns="4571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9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0" indent="-342860" algn="l" defTabSz="91429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3" indent="-285717" algn="l" defTabSz="91429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7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13" indent="-228573" algn="l" defTabSz="91429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9" indent="-228573" algn="l" defTabSz="91429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06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53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99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46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3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9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2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72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668048341"/>
              </p:ext>
            </p:extLst>
          </p:nvPr>
        </p:nvGraphicFramePr>
        <p:xfrm>
          <a:off x="0" y="304800"/>
          <a:ext cx="914400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Text Box 58"/>
          <p:cNvSpPr txBox="1">
            <a:spLocks noChangeArrowheads="1"/>
          </p:cNvSpPr>
          <p:nvPr/>
        </p:nvSpPr>
        <p:spPr bwMode="auto">
          <a:xfrm>
            <a:off x="6338711" y="3826282"/>
            <a:ext cx="45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/>
              <a:t>7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231758" y="0"/>
            <a:ext cx="668048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Solving a System of Equations</a:t>
            </a:r>
          </a:p>
          <a:p>
            <a:pPr algn="ctr"/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by Substitution</a:t>
            </a:r>
            <a:endParaRPr lang="en-US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0" y="6642556"/>
            <a:ext cx="91440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 smtClean="0">
                <a:cs typeface="Times New Roman" panose="02020603050405020304" pitchFamily="18" charset="0"/>
              </a:rPr>
              <a:t>© 2009, Dr. Jennifer L. Bell, LaGrange High School, LaGrange, Georgia</a:t>
            </a:r>
            <a:r>
              <a:rPr lang="en-US" sz="800" dirty="0">
                <a:cs typeface="Times New Roman" panose="02020603050405020304" pitchFamily="18" charset="0"/>
              </a:rPr>
              <a:t> </a:t>
            </a:r>
            <a:r>
              <a:rPr lang="en-US" sz="800" dirty="0" smtClean="0">
                <a:cs typeface="Times New Roman" panose="02020603050405020304" pitchFamily="18" charset="0"/>
              </a:rPr>
              <a:t>         Adapted from various sources</a:t>
            </a:r>
            <a:r>
              <a:rPr lang="en-US" sz="800" dirty="0" smtClean="0"/>
              <a:t>          (MCC9-12.A.REI.1</a:t>
            </a:r>
            <a:r>
              <a:rPr lang="en-US" sz="800" dirty="0"/>
              <a:t>; MCC9-12.A.REI.3; MCC9-12.A.REI.5</a:t>
            </a:r>
            <a:r>
              <a:rPr lang="en-US" sz="800" dirty="0" smtClean="0"/>
              <a:t>; MCC9-12.A.REI.6</a:t>
            </a:r>
            <a:r>
              <a:rPr lang="en-US" sz="800" dirty="0"/>
              <a:t>; MCC9-12.A.REI.12)</a:t>
            </a:r>
            <a:endParaRPr lang="en-US" dirty="0"/>
          </a:p>
        </p:txBody>
      </p:sp>
      <p:sp>
        <p:nvSpPr>
          <p:cNvPr id="6" name="WordArt 10"/>
          <p:cNvSpPr>
            <a:spLocks noChangeArrowheads="1" noChangeShapeType="1" noTextEdit="1"/>
          </p:cNvSpPr>
          <p:nvPr/>
        </p:nvSpPr>
        <p:spPr bwMode="auto">
          <a:xfrm>
            <a:off x="533400" y="4343400"/>
            <a:ext cx="10668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4x - </a:t>
            </a:r>
            <a:r>
              <a:rPr lang="es-E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y = 0</a:t>
            </a:r>
          </a:p>
          <a:p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x - </a:t>
            </a:r>
            <a:r>
              <a:rPr lang="es-E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2y = -</a:t>
            </a:r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7</a:t>
            </a:r>
          </a:p>
          <a:p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9370A26-EC4B-42F3-AED2-C415693CB9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graphicEl>
                                              <a:dgm id="{09370A26-EC4B-42F3-AED2-C415693CB9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555AEA1-4DC3-41BE-9382-0385324EF9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graphicEl>
                                              <a:dgm id="{6555AEA1-4DC3-41BE-9382-0385324EF9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A669F52-CB38-4985-99E9-1A66EFA950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graphicEl>
                                              <a:dgm id="{DA669F52-CB38-4985-99E9-1A66EFA950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E94CA2E-70E0-48DF-99BF-CBB87E127D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graphicEl>
                                              <a:dgm id="{9E94CA2E-70E0-48DF-99BF-CBB87E127D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9BEB990-C56E-4999-AE53-D1083A0E48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graphicEl>
                                              <a:dgm id="{59BEB990-C56E-4999-AE53-D1083A0E48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E9EF4CC-5A4E-48DE-A354-BFF2174E0E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graphicEl>
                                              <a:dgm id="{AE9EF4CC-5A4E-48DE-A354-BFF2174E0E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2AD9CD4-F504-404F-B955-4469D83942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graphicEl>
                                              <a:dgm id="{22AD9CD4-F504-404F-B955-4469D83942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294ED39-E1D8-4E73-9A71-CF7BE90124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graphicEl>
                                              <a:dgm id="{6294ED39-E1D8-4E73-9A71-CF7BE90124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6030075-666E-413D-96D9-14FD4D2D1D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graphicEl>
                                              <a:dgm id="{16030075-666E-413D-96D9-14FD4D2D1D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5E7F9C9-028A-49D9-9CE9-0F917BCA24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graphicEl>
                                              <a:dgm id="{C5E7F9C9-028A-49D9-9CE9-0F917BCA24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7F4A7C4-12C0-4E1A-8ADE-602DCD0446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">
                                            <p:graphicEl>
                                              <a:dgm id="{A7F4A7C4-12C0-4E1A-8ADE-602DCD0446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11E7730-43AD-42AA-93A8-16D365269D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">
                                            <p:graphicEl>
                                              <a:dgm id="{C11E7730-43AD-42AA-93A8-16D365269D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AE34B48-F1CB-46FE-95B9-1272AB1FEB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">
                                            <p:graphicEl>
                                              <a:dgm id="{EAE34B48-F1CB-46FE-95B9-1272AB1FEB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BC29226-CE38-4E5A-A164-365224A52B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3">
                                            <p:graphicEl>
                                              <a:dgm id="{3BC29226-CE38-4E5A-A164-365224A52B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  <p:bldP spid="19" grpId="0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0" y="304800"/>
          <a:ext cx="914400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Text Box 58"/>
          <p:cNvSpPr txBox="1">
            <a:spLocks noChangeArrowheads="1"/>
          </p:cNvSpPr>
          <p:nvPr/>
        </p:nvSpPr>
        <p:spPr bwMode="auto">
          <a:xfrm>
            <a:off x="6338711" y="3826282"/>
            <a:ext cx="45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/>
              <a:t>7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231758" y="0"/>
            <a:ext cx="668048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Solving a System of Equations</a:t>
            </a:r>
          </a:p>
          <a:p>
            <a:pPr algn="ctr"/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by Substitution</a:t>
            </a:r>
            <a:endParaRPr lang="en-US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WordArt 10"/>
          <p:cNvSpPr>
            <a:spLocks noChangeArrowheads="1" noChangeShapeType="1" noTextEdit="1"/>
          </p:cNvSpPr>
          <p:nvPr/>
        </p:nvSpPr>
        <p:spPr bwMode="auto">
          <a:xfrm>
            <a:off x="533400" y="4343400"/>
            <a:ext cx="10668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4x - </a:t>
            </a:r>
            <a:r>
              <a:rPr lang="es-E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y = 0</a:t>
            </a:r>
          </a:p>
          <a:p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x - </a:t>
            </a:r>
            <a:r>
              <a:rPr lang="es-E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2y = -</a:t>
            </a:r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7</a:t>
            </a:r>
          </a:p>
          <a:p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+2y   +2y</a:t>
            </a:r>
          </a:p>
          <a:p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x = 2y - 7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33400" y="5257800"/>
            <a:ext cx="1066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685800" y="4876800"/>
            <a:ext cx="457200" cy="152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2514600" y="4343400"/>
            <a:ext cx="10668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4(2y – 7) - </a:t>
            </a:r>
            <a:r>
              <a:rPr lang="es-E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y = </a:t>
            </a:r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0</a:t>
            </a:r>
          </a:p>
          <a:p>
            <a:pPr algn="ctr"/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8y – 28 - y = 0</a:t>
            </a:r>
          </a:p>
          <a:p>
            <a:pPr algn="ctr"/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7y – 28 = 0</a:t>
            </a:r>
            <a:endParaRPr lang="es-E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1" name="WordArt 10"/>
          <p:cNvSpPr>
            <a:spLocks noChangeArrowheads="1" noChangeShapeType="1" noTextEdit="1"/>
          </p:cNvSpPr>
          <p:nvPr/>
        </p:nvSpPr>
        <p:spPr bwMode="auto">
          <a:xfrm>
            <a:off x="4379976" y="4379976"/>
            <a:ext cx="10668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7y – 28 = 0</a:t>
            </a:r>
            <a:endParaRPr lang="es-E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+28     +28</a:t>
            </a:r>
          </a:p>
          <a:p>
            <a:pPr algn="ctr"/>
            <a:r>
              <a:rPr lang="en-US" sz="3600" u="sng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7y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= </a:t>
            </a:r>
            <a:r>
              <a:rPr lang="en-US" sz="3600" u="sng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28</a:t>
            </a:r>
          </a:p>
          <a:p>
            <a:pPr marL="742950" indent="-742950" algn="ctr">
              <a:buAutoNum type="arabicPlain" startAt="7"/>
            </a:pP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7</a:t>
            </a:r>
          </a:p>
          <a:p>
            <a:pPr marL="742950" indent="-742950"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y = 4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4379976" y="4840224"/>
            <a:ext cx="1066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4648200" y="4495800"/>
            <a:ext cx="457200" cy="152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WordArt 10"/>
          <p:cNvSpPr>
            <a:spLocks noChangeArrowheads="1" noChangeShapeType="1" noTextEdit="1"/>
          </p:cNvSpPr>
          <p:nvPr/>
        </p:nvSpPr>
        <p:spPr bwMode="auto">
          <a:xfrm>
            <a:off x="6312408" y="4434840"/>
            <a:ext cx="10668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x – 2(4) </a:t>
            </a:r>
            <a:r>
              <a:rPr lang="es-E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= -</a:t>
            </a:r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7</a:t>
            </a:r>
          </a:p>
          <a:p>
            <a:pPr algn="ctr"/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x – 8 = -7  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5" name="WordArt 10"/>
          <p:cNvSpPr>
            <a:spLocks noChangeArrowheads="1" noChangeShapeType="1" noTextEdit="1"/>
          </p:cNvSpPr>
          <p:nvPr/>
        </p:nvSpPr>
        <p:spPr bwMode="auto">
          <a:xfrm>
            <a:off x="8040624" y="4468368"/>
            <a:ext cx="10668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x – 8 = -7</a:t>
            </a:r>
          </a:p>
          <a:p>
            <a:pPr algn="ctr"/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+8    +8</a:t>
            </a:r>
          </a:p>
          <a:p>
            <a:pPr algn="ctr"/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x = 1  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8040624" y="4977384"/>
            <a:ext cx="1066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8247888" y="4596384"/>
            <a:ext cx="457200" cy="152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WordArt 14"/>
          <p:cNvSpPr>
            <a:spLocks noChangeArrowheads="1" noChangeShapeType="1" noTextEdit="1"/>
          </p:cNvSpPr>
          <p:nvPr/>
        </p:nvSpPr>
        <p:spPr bwMode="auto">
          <a:xfrm>
            <a:off x="6577584" y="6077712"/>
            <a:ext cx="1447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(1, 4)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 Black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0" y="6642556"/>
            <a:ext cx="91440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 smtClean="0">
                <a:cs typeface="Times New Roman" panose="02020603050405020304" pitchFamily="18" charset="0"/>
              </a:rPr>
              <a:t>© 2009, Dr. Jennifer L. Bell, LaGrange High School, LaGrange, Georgia</a:t>
            </a:r>
            <a:r>
              <a:rPr lang="en-US" sz="800" dirty="0">
                <a:cs typeface="Times New Roman" panose="02020603050405020304" pitchFamily="18" charset="0"/>
              </a:rPr>
              <a:t> </a:t>
            </a:r>
            <a:r>
              <a:rPr lang="en-US" sz="800" dirty="0" smtClean="0">
                <a:cs typeface="Times New Roman" panose="02020603050405020304" pitchFamily="18" charset="0"/>
              </a:rPr>
              <a:t>         Adapted from various sources</a:t>
            </a:r>
            <a:r>
              <a:rPr lang="en-US" sz="800" dirty="0" smtClean="0"/>
              <a:t>          (MCC9-12.A.REI.1</a:t>
            </a:r>
            <a:r>
              <a:rPr lang="en-US" sz="800" dirty="0"/>
              <a:t>; MCC9-12.A.REI.3; MCC9-12.A.REI.5</a:t>
            </a:r>
            <a:r>
              <a:rPr lang="en-US" sz="800" dirty="0" smtClean="0"/>
              <a:t>; MCC9-12.A.REI.6</a:t>
            </a:r>
            <a:r>
              <a:rPr lang="en-US" sz="800" dirty="0"/>
              <a:t>; MCC9-12.A.REI.12)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05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9370A26-EC4B-42F3-AED2-C415693CB9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graphicEl>
                                              <a:dgm id="{09370A26-EC4B-42F3-AED2-C415693CB9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555AEA1-4DC3-41BE-9382-0385324EF9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graphicEl>
                                              <a:dgm id="{6555AEA1-4DC3-41BE-9382-0385324EF9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A669F52-CB38-4985-99E9-1A66EFA950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graphicEl>
                                              <a:dgm id="{DA669F52-CB38-4985-99E9-1A66EFA950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E94CA2E-70E0-48DF-99BF-CBB87E127D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graphicEl>
                                              <a:dgm id="{9E94CA2E-70E0-48DF-99BF-CBB87E127D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9BEB990-C56E-4999-AE53-D1083A0E48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graphicEl>
                                              <a:dgm id="{59BEB990-C56E-4999-AE53-D1083A0E48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E9EF4CC-5A4E-48DE-A354-BFF2174E0E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graphicEl>
                                              <a:dgm id="{AE9EF4CC-5A4E-48DE-A354-BFF2174E0E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2AD9CD4-F504-404F-B955-4469D83942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graphicEl>
                                              <a:dgm id="{22AD9CD4-F504-404F-B955-4469D83942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294ED39-E1D8-4E73-9A71-CF7BE90124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graphicEl>
                                              <a:dgm id="{6294ED39-E1D8-4E73-9A71-CF7BE90124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6030075-666E-413D-96D9-14FD4D2D1D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graphicEl>
                                              <a:dgm id="{16030075-666E-413D-96D9-14FD4D2D1D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5E7F9C9-028A-49D9-9CE9-0F917BCA24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graphicEl>
                                              <a:dgm id="{C5E7F9C9-028A-49D9-9CE9-0F917BCA24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7F4A7C4-12C0-4E1A-8ADE-602DCD0446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">
                                            <p:graphicEl>
                                              <a:dgm id="{A7F4A7C4-12C0-4E1A-8ADE-602DCD0446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11E7730-43AD-42AA-93A8-16D365269D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">
                                            <p:graphicEl>
                                              <a:dgm id="{C11E7730-43AD-42AA-93A8-16D365269D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AE34B48-F1CB-46FE-95B9-1272AB1FEB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">
                                            <p:graphicEl>
                                              <a:dgm id="{EAE34B48-F1CB-46FE-95B9-1272AB1FEB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BC29226-CE38-4E5A-A164-365224A52B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3">
                                            <p:graphicEl>
                                              <a:dgm id="{3BC29226-CE38-4E5A-A164-365224A52B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8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8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9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9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  <p:bldP spid="19" grpId="0"/>
      <p:bldP spid="6" grpId="0" animBg="1"/>
      <p:bldP spid="9" grpId="0" animBg="1"/>
      <p:bldP spid="11" grpId="0" animBg="1"/>
      <p:bldP spid="14" grpId="0" animBg="1"/>
      <p:bldP spid="15" grpId="0" animBg="1"/>
      <p:bldP spid="1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1006</TotalTime>
  <Words>268</Words>
  <Application>Microsoft Office PowerPoint</Application>
  <PresentationFormat>On-screen Show (4:3)</PresentationFormat>
  <Paragraphs>45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Jennifer L. Bell</dc:creator>
  <cp:lastModifiedBy>Dr. Jennifer L. Brown</cp:lastModifiedBy>
  <cp:revision>333</cp:revision>
  <dcterms:created xsi:type="dcterms:W3CDTF">2010-07-22T12:50:27Z</dcterms:created>
  <dcterms:modified xsi:type="dcterms:W3CDTF">2014-07-01T18:59:46Z</dcterms:modified>
</cp:coreProperties>
</file>