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71C2C-69D5-4864-BB16-2EFBB6AA210F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076CC-D67B-4A58-ADA9-D6E435796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3800" y="743858"/>
            <a:ext cx="97494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 = 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30057" y="533400"/>
            <a:ext cx="7745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q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637968" y="976086"/>
            <a:ext cx="731520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How to graph a rational function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2209800" y="1447800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2209800" y="1524000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Find the real zeros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 (Set the numerator = 0.)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09800" y="2007730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" name="TextBox 12"/>
          <p:cNvSpPr txBox="1"/>
          <p:nvPr/>
        </p:nvSpPr>
        <p:spPr>
          <a:xfrm>
            <a:off x="2209800" y="2061029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Graph the zeros as the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-intercepts.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09800" y="2604345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6" name="TextBox 15"/>
          <p:cNvSpPr txBox="1"/>
          <p:nvPr/>
        </p:nvSpPr>
        <p:spPr>
          <a:xfrm>
            <a:off x="2209800" y="2667000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Find the real zeros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 (Set the denominator = 0.)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9800" y="3164275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2209800" y="3236686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Graph the zeros as the vertical asymptotes.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09800" y="3760890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2" name="TextBox 21"/>
          <p:cNvSpPr txBox="1"/>
          <p:nvPr/>
        </p:nvSpPr>
        <p:spPr>
          <a:xfrm>
            <a:off x="2209800" y="3846286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Find the degree of the numerator 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09800" y="4357505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6" name="TextBox 25"/>
          <p:cNvSpPr txBox="1"/>
          <p:nvPr/>
        </p:nvSpPr>
        <p:spPr>
          <a:xfrm>
            <a:off x="2209800" y="4426857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Find the degree of the denominator (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8600" y="5029201"/>
            <a:ext cx="2438400" cy="419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TextBox 29"/>
          <p:cNvSpPr txBox="1"/>
          <p:nvPr/>
        </p:nvSpPr>
        <p:spPr>
          <a:xfrm>
            <a:off x="228600" y="50800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Cambria Math"/>
                <a:ea typeface="Cambria Math"/>
                <a:cs typeface="Times New Roman" pitchFamily="18" charset="0"/>
              </a:rPr>
              <a:t>&lt;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7000" y="5029201"/>
            <a:ext cx="2438400" cy="419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3" name="TextBox 32"/>
          <p:cNvSpPr txBox="1"/>
          <p:nvPr/>
        </p:nvSpPr>
        <p:spPr>
          <a:xfrm>
            <a:off x="6477000" y="50800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Cambria Math"/>
                <a:ea typeface="Cambria Math"/>
                <a:cs typeface="Times New Roman" pitchFamily="18" charset="0"/>
              </a:rPr>
              <a:t>&gt;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352800" y="5029201"/>
            <a:ext cx="2438400" cy="419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TextBox 35"/>
          <p:cNvSpPr txBox="1"/>
          <p:nvPr/>
        </p:nvSpPr>
        <p:spPr>
          <a:xfrm>
            <a:off x="3352800" y="506548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52800" y="5638803"/>
            <a:ext cx="2438400" cy="11330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3352800" y="5638801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Graph</a:t>
            </a:r>
          </a:p>
          <a:p>
            <a:pPr marL="465138" algn="ctr"/>
            <a:r>
              <a:rPr lang="en-US" sz="1600" u="sng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oefficient of </a:t>
            </a:r>
            <a:r>
              <a:rPr lang="en-US" sz="1600" i="1" u="sng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u="sng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65138"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oefficient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as horizontal asymptote.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10429" y="5950857"/>
            <a:ext cx="95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477000" y="5829301"/>
            <a:ext cx="2438400" cy="817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4" name="TextBox 43"/>
          <p:cNvSpPr txBox="1"/>
          <p:nvPr/>
        </p:nvSpPr>
        <p:spPr>
          <a:xfrm>
            <a:off x="6477000" y="58293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Graph has no horizontal asymptote. Use long division to find the equation of the oblique.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28600" y="5829301"/>
            <a:ext cx="2438400" cy="817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7" name="TextBox 46"/>
          <p:cNvSpPr txBox="1"/>
          <p:nvPr/>
        </p:nvSpPr>
        <p:spPr>
          <a:xfrm>
            <a:off x="228600" y="5829300"/>
            <a:ext cx="2438400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Graph</a:t>
            </a:r>
          </a:p>
          <a:p>
            <a:pPr algn="ctr"/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0 as horizontal asymptote.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Arrow Connector 48"/>
          <p:cNvCxnSpPr>
            <a:stCxn id="26" idx="2"/>
            <a:endCxn id="36" idx="0"/>
          </p:cNvCxnSpPr>
          <p:nvPr/>
        </p:nvCxnSpPr>
        <p:spPr>
          <a:xfrm rot="5400000">
            <a:off x="4441013" y="4896398"/>
            <a:ext cx="300075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 flipV="1">
            <a:off x="2667000" y="48006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867400" y="4800600"/>
            <a:ext cx="591457" cy="2503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9" idx="2"/>
            <a:endCxn id="47" idx="0"/>
          </p:cNvCxnSpPr>
          <p:nvPr/>
        </p:nvCxnSpPr>
        <p:spPr>
          <a:xfrm rot="5400000">
            <a:off x="1257300" y="5638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5" idx="2"/>
            <a:endCxn id="40" idx="0"/>
          </p:cNvCxnSpPr>
          <p:nvPr/>
        </p:nvCxnSpPr>
        <p:spPr>
          <a:xfrm rot="5400000">
            <a:off x="4476750" y="5543550"/>
            <a:ext cx="190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32" idx="2"/>
            <a:endCxn id="44" idx="0"/>
          </p:cNvCxnSpPr>
          <p:nvPr/>
        </p:nvCxnSpPr>
        <p:spPr>
          <a:xfrm rot="5400000">
            <a:off x="7505700" y="5638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 rot="5400000">
            <a:off x="5600698" y="3305891"/>
            <a:ext cx="68580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Arial Narrow" pitchFamily="34" charset="0"/>
              </a:rPr>
              <a:t>© 2009, Dr. Jennifer L. Bell, LaGrange High School, LaGrange, Georgia</a:t>
            </a:r>
            <a:endParaRPr lang="en-US" sz="1000" dirty="0">
              <a:latin typeface="Arial Narrow" pitchFamily="34" charset="0"/>
            </a:endParaRPr>
          </a:p>
        </p:txBody>
      </p:sp>
      <p:sp>
        <p:nvSpPr>
          <p:cNvPr id="38" name="Explosion 2 37"/>
          <p:cNvSpPr/>
          <p:nvPr/>
        </p:nvSpPr>
        <p:spPr>
          <a:xfrm>
            <a:off x="0" y="533400"/>
            <a:ext cx="2438400" cy="1828800"/>
          </a:xfrm>
          <a:prstGeom prst="irregularSeal2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 rot="20152638">
            <a:off x="245686" y="1007652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Simplify FIRST!</a:t>
            </a:r>
          </a:p>
          <a:p>
            <a:pPr algn="ctr"/>
            <a:r>
              <a:rPr lang="en-US" sz="1600" dirty="0" smtClean="0"/>
              <a:t>Any cancellations will be the holes.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3800" y="743858"/>
            <a:ext cx="97494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 = 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30057" y="533400"/>
            <a:ext cx="7745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q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637968" y="976086"/>
            <a:ext cx="731520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How to graph a rational function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2209800" y="1447800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2" name="Rectangle 11"/>
          <p:cNvSpPr/>
          <p:nvPr/>
        </p:nvSpPr>
        <p:spPr>
          <a:xfrm>
            <a:off x="2209800" y="2007730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5" name="Rectangle 14"/>
          <p:cNvSpPr/>
          <p:nvPr/>
        </p:nvSpPr>
        <p:spPr>
          <a:xfrm>
            <a:off x="2209800" y="2604345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Rectangle 17"/>
          <p:cNvSpPr/>
          <p:nvPr/>
        </p:nvSpPr>
        <p:spPr>
          <a:xfrm>
            <a:off x="2209800" y="3164275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" name="Rectangle 20"/>
          <p:cNvSpPr/>
          <p:nvPr/>
        </p:nvSpPr>
        <p:spPr>
          <a:xfrm>
            <a:off x="2209800" y="3760890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5" name="Rectangle 24"/>
          <p:cNvSpPr/>
          <p:nvPr/>
        </p:nvSpPr>
        <p:spPr>
          <a:xfrm>
            <a:off x="2209800" y="4357505"/>
            <a:ext cx="4800600" cy="482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Rectangle 28"/>
          <p:cNvSpPr/>
          <p:nvPr/>
        </p:nvSpPr>
        <p:spPr>
          <a:xfrm>
            <a:off x="228600" y="5029201"/>
            <a:ext cx="2438400" cy="419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TextBox 29"/>
          <p:cNvSpPr txBox="1"/>
          <p:nvPr/>
        </p:nvSpPr>
        <p:spPr>
          <a:xfrm>
            <a:off x="228600" y="50800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Cambria Math"/>
                <a:ea typeface="Cambria Math"/>
                <a:cs typeface="Times New Roman" pitchFamily="18" charset="0"/>
              </a:rPr>
              <a:t>&lt;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7000" y="5029201"/>
            <a:ext cx="2438400" cy="419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3" name="TextBox 32"/>
          <p:cNvSpPr txBox="1"/>
          <p:nvPr/>
        </p:nvSpPr>
        <p:spPr>
          <a:xfrm>
            <a:off x="6477000" y="50800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Cambria Math"/>
                <a:ea typeface="Cambria Math"/>
                <a:cs typeface="Times New Roman" pitchFamily="18" charset="0"/>
              </a:rPr>
              <a:t>&gt;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352800" y="5029201"/>
            <a:ext cx="2438400" cy="4190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TextBox 35"/>
          <p:cNvSpPr txBox="1"/>
          <p:nvPr/>
        </p:nvSpPr>
        <p:spPr>
          <a:xfrm>
            <a:off x="3352800" y="506548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52800" y="5638803"/>
            <a:ext cx="2438400" cy="11330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3" name="Rectangle 42"/>
          <p:cNvSpPr/>
          <p:nvPr/>
        </p:nvSpPr>
        <p:spPr>
          <a:xfrm>
            <a:off x="6477000" y="5829301"/>
            <a:ext cx="2438400" cy="817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6" name="Rectangle 45"/>
          <p:cNvSpPr/>
          <p:nvPr/>
        </p:nvSpPr>
        <p:spPr>
          <a:xfrm>
            <a:off x="228600" y="5829301"/>
            <a:ext cx="2438400" cy="817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49" name="Straight Arrow Connector 48"/>
          <p:cNvCxnSpPr>
            <a:endCxn id="36" idx="0"/>
          </p:cNvCxnSpPr>
          <p:nvPr/>
        </p:nvCxnSpPr>
        <p:spPr>
          <a:xfrm rot="5400000">
            <a:off x="4441013" y="4896398"/>
            <a:ext cx="300075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 flipV="1">
            <a:off x="2667000" y="48006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867400" y="4800600"/>
            <a:ext cx="591457" cy="2503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9" idx="2"/>
          </p:cNvCxnSpPr>
          <p:nvPr/>
        </p:nvCxnSpPr>
        <p:spPr>
          <a:xfrm rot="5400000">
            <a:off x="1257300" y="5638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5" idx="2"/>
          </p:cNvCxnSpPr>
          <p:nvPr/>
        </p:nvCxnSpPr>
        <p:spPr>
          <a:xfrm rot="5400000">
            <a:off x="4476750" y="5543550"/>
            <a:ext cx="190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32" idx="2"/>
          </p:cNvCxnSpPr>
          <p:nvPr/>
        </p:nvCxnSpPr>
        <p:spPr>
          <a:xfrm rot="5400000">
            <a:off x="7505700" y="5638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Explosion 2 26"/>
          <p:cNvSpPr/>
          <p:nvPr/>
        </p:nvSpPr>
        <p:spPr>
          <a:xfrm>
            <a:off x="0" y="533400"/>
            <a:ext cx="2438400" cy="1828800"/>
          </a:xfrm>
          <a:prstGeom prst="irregularSeal2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198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Dr. Jennifer L. Brown</cp:lastModifiedBy>
  <cp:revision>6</cp:revision>
  <dcterms:created xsi:type="dcterms:W3CDTF">2009-06-18T11:58:27Z</dcterms:created>
  <dcterms:modified xsi:type="dcterms:W3CDTF">2014-06-06T20:28:49Z</dcterms:modified>
</cp:coreProperties>
</file>