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81" d="100"/>
          <a:sy n="81" d="100"/>
        </p:scale>
        <p:origin x="1435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55B09A-7687-4FD6-B788-E92928F20FAD}" type="doc">
      <dgm:prSet loTypeId="urn:microsoft.com/office/officeart/2005/8/layout/hierarchy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92A8DF2-4B55-439F-9FAF-F420314602DC}">
      <dgm:prSet phldrT="[Text]"/>
      <dgm:spPr/>
      <dgm:t>
        <a:bodyPr/>
        <a:lstStyle/>
        <a:p>
          <a:r>
            <a:rPr lang="en-US" dirty="0" smtClean="0"/>
            <a:t>Change to slope-intercept form.</a:t>
          </a:r>
          <a:endParaRPr lang="en-US" dirty="0"/>
        </a:p>
      </dgm:t>
    </dgm:pt>
    <dgm:pt modelId="{8DD43974-FB57-4883-B963-894AE95A6762}" type="parTrans" cxnId="{F54D1C7E-C4BD-4BD8-8D62-D1CCEA9A57EB}">
      <dgm:prSet/>
      <dgm:spPr/>
      <dgm:t>
        <a:bodyPr/>
        <a:lstStyle/>
        <a:p>
          <a:endParaRPr lang="en-US"/>
        </a:p>
      </dgm:t>
    </dgm:pt>
    <dgm:pt modelId="{4D1055C7-C04C-464A-A66C-CFBD41106506}" type="sibTrans" cxnId="{F54D1C7E-C4BD-4BD8-8D62-D1CCEA9A57EB}">
      <dgm:prSet/>
      <dgm:spPr/>
      <dgm:t>
        <a:bodyPr/>
        <a:lstStyle/>
        <a:p>
          <a:endParaRPr lang="en-US"/>
        </a:p>
      </dgm:t>
    </dgm:pt>
    <dgm:pt modelId="{11672171-BCAF-4D34-950B-1BA719F5AF17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 smtClean="0"/>
            <a:t>2x + 5y = 10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en-US" sz="2000" dirty="0" smtClean="0"/>
        </a:p>
        <a:p>
          <a:pPr>
            <a:lnSpc>
              <a:spcPct val="100000"/>
            </a:lnSpc>
            <a:spcAft>
              <a:spcPts val="0"/>
            </a:spcAft>
          </a:pPr>
          <a:endParaRPr lang="en-US" sz="2000" dirty="0" smtClean="0"/>
        </a:p>
        <a:p>
          <a:pPr>
            <a:lnSpc>
              <a:spcPct val="100000"/>
            </a:lnSpc>
            <a:spcAft>
              <a:spcPts val="0"/>
            </a:spcAft>
          </a:pPr>
          <a:endParaRPr lang="en-US" sz="2000" dirty="0" smtClean="0"/>
        </a:p>
        <a:p>
          <a:pPr>
            <a:lnSpc>
              <a:spcPct val="100000"/>
            </a:lnSpc>
            <a:spcAft>
              <a:spcPts val="0"/>
            </a:spcAft>
          </a:pPr>
          <a:endParaRPr lang="en-US" sz="2000" dirty="0"/>
        </a:p>
      </dgm:t>
    </dgm:pt>
    <dgm:pt modelId="{4F11D2C8-A6E5-48F1-93EF-8167E9564536}" type="parTrans" cxnId="{B125724A-BC38-4244-9FCB-ECCA424E9D66}">
      <dgm:prSet/>
      <dgm:spPr/>
      <dgm:t>
        <a:bodyPr/>
        <a:lstStyle/>
        <a:p>
          <a:endParaRPr lang="en-US"/>
        </a:p>
      </dgm:t>
    </dgm:pt>
    <dgm:pt modelId="{F88217B6-317B-438B-B64A-AE45A7380760}" type="sibTrans" cxnId="{B125724A-BC38-4244-9FCB-ECCA424E9D66}">
      <dgm:prSet/>
      <dgm:spPr/>
      <dgm:t>
        <a:bodyPr/>
        <a:lstStyle/>
        <a:p>
          <a:endParaRPr lang="en-US"/>
        </a:p>
      </dgm:t>
    </dgm:pt>
    <dgm:pt modelId="{7C7C72F1-BF96-4AB3-A719-EED76FE6D6D6}">
      <dgm:prSet phldrT="[Text]"/>
      <dgm:spPr/>
      <dgm:t>
        <a:bodyPr/>
        <a:lstStyle/>
        <a:p>
          <a:endParaRPr lang="en-US" dirty="0" smtClean="0"/>
        </a:p>
      </dgm:t>
    </dgm:pt>
    <dgm:pt modelId="{7BFF9B9B-6811-453B-A2DA-E5777472416A}" type="parTrans" cxnId="{616F8804-C63C-449A-8251-80B7D11645A1}">
      <dgm:prSet/>
      <dgm:spPr/>
      <dgm:t>
        <a:bodyPr/>
        <a:lstStyle/>
        <a:p>
          <a:endParaRPr lang="en-US"/>
        </a:p>
      </dgm:t>
    </dgm:pt>
    <dgm:pt modelId="{0855CAC4-6CAA-4D1B-9B58-A6B1E5996919}" type="sibTrans" cxnId="{616F8804-C63C-449A-8251-80B7D11645A1}">
      <dgm:prSet/>
      <dgm:spPr/>
      <dgm:t>
        <a:bodyPr/>
        <a:lstStyle/>
        <a:p>
          <a:endParaRPr lang="en-US"/>
        </a:p>
      </dgm:t>
    </dgm:pt>
    <dgm:pt modelId="{3DD38B23-545D-4E53-82D9-07B4FC1CA96E}">
      <dgm:prSet phldrT="[Text]"/>
      <dgm:spPr/>
      <dgm:t>
        <a:bodyPr/>
        <a:lstStyle/>
        <a:p>
          <a:r>
            <a:rPr lang="en-US" dirty="0" smtClean="0"/>
            <a:t>If it is in slope-intercept form,</a:t>
          </a:r>
          <a:endParaRPr lang="en-US" dirty="0"/>
        </a:p>
      </dgm:t>
    </dgm:pt>
    <dgm:pt modelId="{670B532D-463D-4492-931F-0C927DF6882B}" type="parTrans" cxnId="{1E118DC0-FBB4-4A06-847D-69E6F91FDB34}">
      <dgm:prSet/>
      <dgm:spPr/>
      <dgm:t>
        <a:bodyPr/>
        <a:lstStyle/>
        <a:p>
          <a:endParaRPr lang="en-US"/>
        </a:p>
      </dgm:t>
    </dgm:pt>
    <dgm:pt modelId="{9C6FFD5D-04DC-400F-AE78-183672E52414}" type="sibTrans" cxnId="{1E118DC0-FBB4-4A06-847D-69E6F91FDB34}">
      <dgm:prSet/>
      <dgm:spPr/>
      <dgm:t>
        <a:bodyPr/>
        <a:lstStyle/>
        <a:p>
          <a:endParaRPr lang="en-US"/>
        </a:p>
      </dgm:t>
    </dgm:pt>
    <dgm:pt modelId="{7703D617-11E6-4032-953E-81DB4DE0AD07}">
      <dgm:prSet phldrT="[Text]" custT="1"/>
      <dgm:spPr/>
      <dgm:t>
        <a:bodyPr/>
        <a:lstStyle/>
        <a:p>
          <a:r>
            <a:rPr lang="en-US" sz="2000" dirty="0" smtClean="0"/>
            <a:t>y = 2x + </a:t>
          </a:r>
          <a:r>
            <a:rPr lang="en-US" sz="2000" dirty="0" smtClean="0"/>
            <a:t>2</a:t>
          </a:r>
        </a:p>
        <a:p>
          <a:endParaRPr lang="en-US" sz="2000" dirty="0"/>
        </a:p>
      </dgm:t>
    </dgm:pt>
    <dgm:pt modelId="{448FA9EE-0408-4BB2-9248-0DD963871E7B}" type="parTrans" cxnId="{CA6BA707-7CC3-4F18-BE49-63F0DBC4260E}">
      <dgm:prSet/>
      <dgm:spPr/>
      <dgm:t>
        <a:bodyPr/>
        <a:lstStyle/>
        <a:p>
          <a:endParaRPr lang="en-US"/>
        </a:p>
      </dgm:t>
    </dgm:pt>
    <dgm:pt modelId="{139792F8-2767-407E-A0DC-D54DA7D15ED7}" type="sibTrans" cxnId="{CA6BA707-7CC3-4F18-BE49-63F0DBC4260E}">
      <dgm:prSet/>
      <dgm:spPr/>
      <dgm:t>
        <a:bodyPr/>
        <a:lstStyle/>
        <a:p>
          <a:endParaRPr lang="en-US"/>
        </a:p>
      </dgm:t>
    </dgm:pt>
    <dgm:pt modelId="{BE63099C-D831-400E-9002-F03F0A77CE2F}">
      <dgm:prSet phldrT="[Text]" custT="1"/>
      <dgm:spPr/>
      <dgm:t>
        <a:bodyPr/>
        <a:lstStyle/>
        <a:p>
          <a:endParaRPr lang="en-US" sz="1600" dirty="0" smtClean="0"/>
        </a:p>
      </dgm:t>
    </dgm:pt>
    <dgm:pt modelId="{7D728F21-38A2-4A6B-9CA5-F7A6CBB5603A}" type="parTrans" cxnId="{72F719B8-DB5D-422D-8861-81DBB9BADC08}">
      <dgm:prSet/>
      <dgm:spPr/>
      <dgm:t>
        <a:bodyPr/>
        <a:lstStyle/>
        <a:p>
          <a:endParaRPr lang="en-US"/>
        </a:p>
      </dgm:t>
    </dgm:pt>
    <dgm:pt modelId="{2299E261-82BC-41AD-8BB1-C7D46BF1D030}" type="sibTrans" cxnId="{72F719B8-DB5D-422D-8861-81DBB9BADC08}">
      <dgm:prSet/>
      <dgm:spPr/>
      <dgm:t>
        <a:bodyPr/>
        <a:lstStyle/>
        <a:p>
          <a:endParaRPr lang="en-US"/>
        </a:p>
      </dgm:t>
    </dgm:pt>
    <dgm:pt modelId="{0339F9A7-18F3-447C-B1C1-ECF611584C36}" type="pres">
      <dgm:prSet presAssocID="{8555B09A-7687-4FD6-B788-E92928F20FA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BC26DF5-E8E8-49AE-81E4-40EC8E11E037}" type="pres">
      <dgm:prSet presAssocID="{292A8DF2-4B55-439F-9FAF-F420314602DC}" presName="root" presStyleCnt="0"/>
      <dgm:spPr/>
    </dgm:pt>
    <dgm:pt modelId="{A831144D-DC32-415A-A6B9-8FAB30CEE758}" type="pres">
      <dgm:prSet presAssocID="{292A8DF2-4B55-439F-9FAF-F420314602DC}" presName="rootComposite" presStyleCnt="0"/>
      <dgm:spPr/>
    </dgm:pt>
    <dgm:pt modelId="{554B06AB-4A93-46A6-9E85-64F2E39F6E6B}" type="pres">
      <dgm:prSet presAssocID="{292A8DF2-4B55-439F-9FAF-F420314602DC}" presName="rootText" presStyleLbl="node1" presStyleIdx="0" presStyleCnt="2"/>
      <dgm:spPr/>
      <dgm:t>
        <a:bodyPr/>
        <a:lstStyle/>
        <a:p>
          <a:endParaRPr lang="en-US"/>
        </a:p>
      </dgm:t>
    </dgm:pt>
    <dgm:pt modelId="{AB561DBB-1313-4024-8376-14600928E697}" type="pres">
      <dgm:prSet presAssocID="{292A8DF2-4B55-439F-9FAF-F420314602DC}" presName="rootConnector" presStyleLbl="node1" presStyleIdx="0" presStyleCnt="2"/>
      <dgm:spPr/>
      <dgm:t>
        <a:bodyPr/>
        <a:lstStyle/>
        <a:p>
          <a:endParaRPr lang="en-US"/>
        </a:p>
      </dgm:t>
    </dgm:pt>
    <dgm:pt modelId="{2DD98F46-5D99-457B-87C4-B45D9FB4BDC9}" type="pres">
      <dgm:prSet presAssocID="{292A8DF2-4B55-439F-9FAF-F420314602DC}" presName="childShape" presStyleCnt="0"/>
      <dgm:spPr/>
    </dgm:pt>
    <dgm:pt modelId="{64A5B529-F42C-4E5C-9F36-472E2DB9CEDB}" type="pres">
      <dgm:prSet presAssocID="{4F11D2C8-A6E5-48F1-93EF-8167E9564536}" presName="Name13" presStyleLbl="parChTrans1D2" presStyleIdx="0" presStyleCnt="4"/>
      <dgm:spPr/>
      <dgm:t>
        <a:bodyPr/>
        <a:lstStyle/>
        <a:p>
          <a:endParaRPr lang="en-US"/>
        </a:p>
      </dgm:t>
    </dgm:pt>
    <dgm:pt modelId="{829E9409-EFDA-49CB-96CF-DCDAB99731B6}" type="pres">
      <dgm:prSet presAssocID="{11672171-BCAF-4D34-950B-1BA719F5AF17}" presName="childText" presStyleLbl="bgAcc1" presStyleIdx="0" presStyleCnt="4" custScaleX="122868" custScaleY="185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6A1FF2-66A0-41A0-94F4-A6FE707CBF1D}" type="pres">
      <dgm:prSet presAssocID="{7BFF9B9B-6811-453B-A2DA-E5777472416A}" presName="Name13" presStyleLbl="parChTrans1D2" presStyleIdx="1" presStyleCnt="4"/>
      <dgm:spPr/>
      <dgm:t>
        <a:bodyPr/>
        <a:lstStyle/>
        <a:p>
          <a:endParaRPr lang="en-US"/>
        </a:p>
      </dgm:t>
    </dgm:pt>
    <dgm:pt modelId="{E912771A-0D19-4E2A-AA5D-4554372D579C}" type="pres">
      <dgm:prSet presAssocID="{7C7C72F1-BF96-4AB3-A719-EED76FE6D6D6}" presName="childText" presStyleLbl="bgAcc1" presStyleIdx="1" presStyleCnt="4" custScaleX="136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F0BA8-ADBB-4E67-A200-D36FD4707399}" type="pres">
      <dgm:prSet presAssocID="{3DD38B23-545D-4E53-82D9-07B4FC1CA96E}" presName="root" presStyleCnt="0"/>
      <dgm:spPr/>
    </dgm:pt>
    <dgm:pt modelId="{7F07C80A-5543-4AF4-881A-C6E664256AED}" type="pres">
      <dgm:prSet presAssocID="{3DD38B23-545D-4E53-82D9-07B4FC1CA96E}" presName="rootComposite" presStyleCnt="0"/>
      <dgm:spPr/>
    </dgm:pt>
    <dgm:pt modelId="{F6043956-F25E-40E0-9033-5E2BBA7AF9FB}" type="pres">
      <dgm:prSet presAssocID="{3DD38B23-545D-4E53-82D9-07B4FC1CA96E}" presName="rootText" presStyleLbl="node1" presStyleIdx="1" presStyleCnt="2"/>
      <dgm:spPr/>
      <dgm:t>
        <a:bodyPr/>
        <a:lstStyle/>
        <a:p>
          <a:endParaRPr lang="en-US"/>
        </a:p>
      </dgm:t>
    </dgm:pt>
    <dgm:pt modelId="{41468B03-142D-437E-AB5B-541EF4207A88}" type="pres">
      <dgm:prSet presAssocID="{3DD38B23-545D-4E53-82D9-07B4FC1CA96E}" presName="rootConnector" presStyleLbl="node1" presStyleIdx="1" presStyleCnt="2"/>
      <dgm:spPr/>
      <dgm:t>
        <a:bodyPr/>
        <a:lstStyle/>
        <a:p>
          <a:endParaRPr lang="en-US"/>
        </a:p>
      </dgm:t>
    </dgm:pt>
    <dgm:pt modelId="{273DFAE8-F70F-4BE0-A3D8-66A13815FD76}" type="pres">
      <dgm:prSet presAssocID="{3DD38B23-545D-4E53-82D9-07B4FC1CA96E}" presName="childShape" presStyleCnt="0"/>
      <dgm:spPr/>
    </dgm:pt>
    <dgm:pt modelId="{1C73CF24-D51B-4394-86CA-7320FE8560CE}" type="pres">
      <dgm:prSet presAssocID="{448FA9EE-0408-4BB2-9248-0DD963871E7B}" presName="Name13" presStyleLbl="parChTrans1D2" presStyleIdx="2" presStyleCnt="4"/>
      <dgm:spPr/>
      <dgm:t>
        <a:bodyPr/>
        <a:lstStyle/>
        <a:p>
          <a:endParaRPr lang="en-US"/>
        </a:p>
      </dgm:t>
    </dgm:pt>
    <dgm:pt modelId="{0E4024E7-E3C4-4DC0-8652-E37E891B0189}" type="pres">
      <dgm:prSet presAssocID="{7703D617-11E6-4032-953E-81DB4DE0AD07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1A69D1-A018-4489-AC11-73300BFB4E43}" type="pres">
      <dgm:prSet presAssocID="{7D728F21-38A2-4A6B-9CA5-F7A6CBB5603A}" presName="Name13" presStyleLbl="parChTrans1D2" presStyleIdx="3" presStyleCnt="4"/>
      <dgm:spPr/>
      <dgm:t>
        <a:bodyPr/>
        <a:lstStyle/>
        <a:p>
          <a:endParaRPr lang="en-US"/>
        </a:p>
      </dgm:t>
    </dgm:pt>
    <dgm:pt modelId="{C992802E-E336-44E8-A621-3DD61A8D3137}" type="pres">
      <dgm:prSet presAssocID="{BE63099C-D831-400E-9002-F03F0A77CE2F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6F8804-C63C-449A-8251-80B7D11645A1}" srcId="{292A8DF2-4B55-439F-9FAF-F420314602DC}" destId="{7C7C72F1-BF96-4AB3-A719-EED76FE6D6D6}" srcOrd="1" destOrd="0" parTransId="{7BFF9B9B-6811-453B-A2DA-E5777472416A}" sibTransId="{0855CAC4-6CAA-4D1B-9B58-A6B1E5996919}"/>
    <dgm:cxn modelId="{39951B87-284A-472A-9A24-E75B0A02577E}" type="presOf" srcId="{3DD38B23-545D-4E53-82D9-07B4FC1CA96E}" destId="{F6043956-F25E-40E0-9033-5E2BBA7AF9FB}" srcOrd="0" destOrd="0" presId="urn:microsoft.com/office/officeart/2005/8/layout/hierarchy3"/>
    <dgm:cxn modelId="{F54D1C7E-C4BD-4BD8-8D62-D1CCEA9A57EB}" srcId="{8555B09A-7687-4FD6-B788-E92928F20FAD}" destId="{292A8DF2-4B55-439F-9FAF-F420314602DC}" srcOrd="0" destOrd="0" parTransId="{8DD43974-FB57-4883-B963-894AE95A6762}" sibTransId="{4D1055C7-C04C-464A-A66C-CFBD41106506}"/>
    <dgm:cxn modelId="{7BD3655E-0399-474C-B4B2-77FEDFFA0B66}" type="presOf" srcId="{448FA9EE-0408-4BB2-9248-0DD963871E7B}" destId="{1C73CF24-D51B-4394-86CA-7320FE8560CE}" srcOrd="0" destOrd="0" presId="urn:microsoft.com/office/officeart/2005/8/layout/hierarchy3"/>
    <dgm:cxn modelId="{975BA599-5CA7-48F6-93C2-2CB81A3324B4}" type="presOf" srcId="{292A8DF2-4B55-439F-9FAF-F420314602DC}" destId="{554B06AB-4A93-46A6-9E85-64F2E39F6E6B}" srcOrd="0" destOrd="0" presId="urn:microsoft.com/office/officeart/2005/8/layout/hierarchy3"/>
    <dgm:cxn modelId="{BCE4318F-1A4C-4534-85D2-5CE11D36231E}" type="presOf" srcId="{7BFF9B9B-6811-453B-A2DA-E5777472416A}" destId="{C36A1FF2-66A0-41A0-94F4-A6FE707CBF1D}" srcOrd="0" destOrd="0" presId="urn:microsoft.com/office/officeart/2005/8/layout/hierarchy3"/>
    <dgm:cxn modelId="{23550B40-AD09-4614-9804-B54EBF76AB60}" type="presOf" srcId="{4F11D2C8-A6E5-48F1-93EF-8167E9564536}" destId="{64A5B529-F42C-4E5C-9F36-472E2DB9CEDB}" srcOrd="0" destOrd="0" presId="urn:microsoft.com/office/officeart/2005/8/layout/hierarchy3"/>
    <dgm:cxn modelId="{2F80B4F3-5A68-476E-A06B-1617155F2BCD}" type="presOf" srcId="{BE63099C-D831-400E-9002-F03F0A77CE2F}" destId="{C992802E-E336-44E8-A621-3DD61A8D3137}" srcOrd="0" destOrd="0" presId="urn:microsoft.com/office/officeart/2005/8/layout/hierarchy3"/>
    <dgm:cxn modelId="{5C306C86-A341-4CA1-B149-E8E0F062AB6B}" type="presOf" srcId="{292A8DF2-4B55-439F-9FAF-F420314602DC}" destId="{AB561DBB-1313-4024-8376-14600928E697}" srcOrd="1" destOrd="0" presId="urn:microsoft.com/office/officeart/2005/8/layout/hierarchy3"/>
    <dgm:cxn modelId="{3211A2CA-F7F9-46D5-B0CB-6C1F3E30851A}" type="presOf" srcId="{8555B09A-7687-4FD6-B788-E92928F20FAD}" destId="{0339F9A7-18F3-447C-B1C1-ECF611584C36}" srcOrd="0" destOrd="0" presId="urn:microsoft.com/office/officeart/2005/8/layout/hierarchy3"/>
    <dgm:cxn modelId="{A45F9B0F-859F-403C-A49E-41FDDED446D6}" type="presOf" srcId="{7C7C72F1-BF96-4AB3-A719-EED76FE6D6D6}" destId="{E912771A-0D19-4E2A-AA5D-4554372D579C}" srcOrd="0" destOrd="0" presId="urn:microsoft.com/office/officeart/2005/8/layout/hierarchy3"/>
    <dgm:cxn modelId="{0F743558-A4D8-4914-9D77-2FE180656376}" type="presOf" srcId="{7D728F21-38A2-4A6B-9CA5-F7A6CBB5603A}" destId="{B91A69D1-A018-4489-AC11-73300BFB4E43}" srcOrd="0" destOrd="0" presId="urn:microsoft.com/office/officeart/2005/8/layout/hierarchy3"/>
    <dgm:cxn modelId="{E99D6BE5-B96D-4FD2-8542-AA3F4632D6C3}" type="presOf" srcId="{11672171-BCAF-4D34-950B-1BA719F5AF17}" destId="{829E9409-EFDA-49CB-96CF-DCDAB99731B6}" srcOrd="0" destOrd="0" presId="urn:microsoft.com/office/officeart/2005/8/layout/hierarchy3"/>
    <dgm:cxn modelId="{67C17791-27A7-4DB5-9203-E3D1371DE587}" type="presOf" srcId="{3DD38B23-545D-4E53-82D9-07B4FC1CA96E}" destId="{41468B03-142D-437E-AB5B-541EF4207A88}" srcOrd="1" destOrd="0" presId="urn:microsoft.com/office/officeart/2005/8/layout/hierarchy3"/>
    <dgm:cxn modelId="{CA6BA707-7CC3-4F18-BE49-63F0DBC4260E}" srcId="{3DD38B23-545D-4E53-82D9-07B4FC1CA96E}" destId="{7703D617-11E6-4032-953E-81DB4DE0AD07}" srcOrd="0" destOrd="0" parTransId="{448FA9EE-0408-4BB2-9248-0DD963871E7B}" sibTransId="{139792F8-2767-407E-A0DC-D54DA7D15ED7}"/>
    <dgm:cxn modelId="{72F719B8-DB5D-422D-8861-81DBB9BADC08}" srcId="{3DD38B23-545D-4E53-82D9-07B4FC1CA96E}" destId="{BE63099C-D831-400E-9002-F03F0A77CE2F}" srcOrd="1" destOrd="0" parTransId="{7D728F21-38A2-4A6B-9CA5-F7A6CBB5603A}" sibTransId="{2299E261-82BC-41AD-8BB1-C7D46BF1D030}"/>
    <dgm:cxn modelId="{1E118DC0-FBB4-4A06-847D-69E6F91FDB34}" srcId="{8555B09A-7687-4FD6-B788-E92928F20FAD}" destId="{3DD38B23-545D-4E53-82D9-07B4FC1CA96E}" srcOrd="1" destOrd="0" parTransId="{670B532D-463D-4492-931F-0C927DF6882B}" sibTransId="{9C6FFD5D-04DC-400F-AE78-183672E52414}"/>
    <dgm:cxn modelId="{9BC3EC1A-366D-4199-A9AB-55645274340A}" type="presOf" srcId="{7703D617-11E6-4032-953E-81DB4DE0AD07}" destId="{0E4024E7-E3C4-4DC0-8652-E37E891B0189}" srcOrd="0" destOrd="0" presId="urn:microsoft.com/office/officeart/2005/8/layout/hierarchy3"/>
    <dgm:cxn modelId="{B125724A-BC38-4244-9FCB-ECCA424E9D66}" srcId="{292A8DF2-4B55-439F-9FAF-F420314602DC}" destId="{11672171-BCAF-4D34-950B-1BA719F5AF17}" srcOrd="0" destOrd="0" parTransId="{4F11D2C8-A6E5-48F1-93EF-8167E9564536}" sibTransId="{F88217B6-317B-438B-B64A-AE45A7380760}"/>
    <dgm:cxn modelId="{8BB3AF09-EF9E-4FA7-86A8-DDCA9969E7B2}" type="presParOf" srcId="{0339F9A7-18F3-447C-B1C1-ECF611584C36}" destId="{8BC26DF5-E8E8-49AE-81E4-40EC8E11E037}" srcOrd="0" destOrd="0" presId="urn:microsoft.com/office/officeart/2005/8/layout/hierarchy3"/>
    <dgm:cxn modelId="{AA082E42-D6AD-490E-A0F7-88CA13D30603}" type="presParOf" srcId="{8BC26DF5-E8E8-49AE-81E4-40EC8E11E037}" destId="{A831144D-DC32-415A-A6B9-8FAB30CEE758}" srcOrd="0" destOrd="0" presId="urn:microsoft.com/office/officeart/2005/8/layout/hierarchy3"/>
    <dgm:cxn modelId="{4AB331FB-38FC-4AE8-9D2C-D7E96D2E4E32}" type="presParOf" srcId="{A831144D-DC32-415A-A6B9-8FAB30CEE758}" destId="{554B06AB-4A93-46A6-9E85-64F2E39F6E6B}" srcOrd="0" destOrd="0" presId="urn:microsoft.com/office/officeart/2005/8/layout/hierarchy3"/>
    <dgm:cxn modelId="{4A6229E5-7669-48CF-938B-32D6BCE2FF34}" type="presParOf" srcId="{A831144D-DC32-415A-A6B9-8FAB30CEE758}" destId="{AB561DBB-1313-4024-8376-14600928E697}" srcOrd="1" destOrd="0" presId="urn:microsoft.com/office/officeart/2005/8/layout/hierarchy3"/>
    <dgm:cxn modelId="{839D3BAA-FDD4-4DB8-9BC2-DEEDAC31BFA4}" type="presParOf" srcId="{8BC26DF5-E8E8-49AE-81E4-40EC8E11E037}" destId="{2DD98F46-5D99-457B-87C4-B45D9FB4BDC9}" srcOrd="1" destOrd="0" presId="urn:microsoft.com/office/officeart/2005/8/layout/hierarchy3"/>
    <dgm:cxn modelId="{4805F800-299C-41F8-B614-AB0B682DB4C0}" type="presParOf" srcId="{2DD98F46-5D99-457B-87C4-B45D9FB4BDC9}" destId="{64A5B529-F42C-4E5C-9F36-472E2DB9CEDB}" srcOrd="0" destOrd="0" presId="urn:microsoft.com/office/officeart/2005/8/layout/hierarchy3"/>
    <dgm:cxn modelId="{C71170E1-8B74-4423-911C-5141FF5147CE}" type="presParOf" srcId="{2DD98F46-5D99-457B-87C4-B45D9FB4BDC9}" destId="{829E9409-EFDA-49CB-96CF-DCDAB99731B6}" srcOrd="1" destOrd="0" presId="urn:microsoft.com/office/officeart/2005/8/layout/hierarchy3"/>
    <dgm:cxn modelId="{250A9B4E-D498-4D21-A5B3-AB688CD3951D}" type="presParOf" srcId="{2DD98F46-5D99-457B-87C4-B45D9FB4BDC9}" destId="{C36A1FF2-66A0-41A0-94F4-A6FE707CBF1D}" srcOrd="2" destOrd="0" presId="urn:microsoft.com/office/officeart/2005/8/layout/hierarchy3"/>
    <dgm:cxn modelId="{92AD53E8-FD4F-43FB-AA38-98CA5524CEC2}" type="presParOf" srcId="{2DD98F46-5D99-457B-87C4-B45D9FB4BDC9}" destId="{E912771A-0D19-4E2A-AA5D-4554372D579C}" srcOrd="3" destOrd="0" presId="urn:microsoft.com/office/officeart/2005/8/layout/hierarchy3"/>
    <dgm:cxn modelId="{BDF4FC60-D47A-4132-9A1B-55DFBE262AC8}" type="presParOf" srcId="{0339F9A7-18F3-447C-B1C1-ECF611584C36}" destId="{99FF0BA8-ADBB-4E67-A200-D36FD4707399}" srcOrd="1" destOrd="0" presId="urn:microsoft.com/office/officeart/2005/8/layout/hierarchy3"/>
    <dgm:cxn modelId="{57E8AFD4-AA42-4016-ADFB-1A9F9F767BCD}" type="presParOf" srcId="{99FF0BA8-ADBB-4E67-A200-D36FD4707399}" destId="{7F07C80A-5543-4AF4-881A-C6E664256AED}" srcOrd="0" destOrd="0" presId="urn:microsoft.com/office/officeart/2005/8/layout/hierarchy3"/>
    <dgm:cxn modelId="{F5107C3E-702C-4CDB-89DC-CCA5726A102A}" type="presParOf" srcId="{7F07C80A-5543-4AF4-881A-C6E664256AED}" destId="{F6043956-F25E-40E0-9033-5E2BBA7AF9FB}" srcOrd="0" destOrd="0" presId="urn:microsoft.com/office/officeart/2005/8/layout/hierarchy3"/>
    <dgm:cxn modelId="{7760DEA1-E0A8-4B68-B3C5-A84AE05C0279}" type="presParOf" srcId="{7F07C80A-5543-4AF4-881A-C6E664256AED}" destId="{41468B03-142D-437E-AB5B-541EF4207A88}" srcOrd="1" destOrd="0" presId="urn:microsoft.com/office/officeart/2005/8/layout/hierarchy3"/>
    <dgm:cxn modelId="{ACEEBE40-E433-4316-BA7F-4748BD6B284C}" type="presParOf" srcId="{99FF0BA8-ADBB-4E67-A200-D36FD4707399}" destId="{273DFAE8-F70F-4BE0-A3D8-66A13815FD76}" srcOrd="1" destOrd="0" presId="urn:microsoft.com/office/officeart/2005/8/layout/hierarchy3"/>
    <dgm:cxn modelId="{2C38EB09-9CC5-42DD-BC88-CC55DA674DE9}" type="presParOf" srcId="{273DFAE8-F70F-4BE0-A3D8-66A13815FD76}" destId="{1C73CF24-D51B-4394-86CA-7320FE8560CE}" srcOrd="0" destOrd="0" presId="urn:microsoft.com/office/officeart/2005/8/layout/hierarchy3"/>
    <dgm:cxn modelId="{FD8503C0-A090-4CF0-ACCC-7B0459E649EF}" type="presParOf" srcId="{273DFAE8-F70F-4BE0-A3D8-66A13815FD76}" destId="{0E4024E7-E3C4-4DC0-8652-E37E891B0189}" srcOrd="1" destOrd="0" presId="urn:microsoft.com/office/officeart/2005/8/layout/hierarchy3"/>
    <dgm:cxn modelId="{3DCC700D-310A-48AF-9140-E3C83D3D1178}" type="presParOf" srcId="{273DFAE8-F70F-4BE0-A3D8-66A13815FD76}" destId="{B91A69D1-A018-4489-AC11-73300BFB4E43}" srcOrd="2" destOrd="0" presId="urn:microsoft.com/office/officeart/2005/8/layout/hierarchy3"/>
    <dgm:cxn modelId="{E2F88AF3-3B28-4502-B65C-3226AE9BA7F1}" type="presParOf" srcId="{273DFAE8-F70F-4BE0-A3D8-66A13815FD76}" destId="{C992802E-E336-44E8-A621-3DD61A8D313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55B09A-7687-4FD6-B788-E92928F20FAD}" type="doc">
      <dgm:prSet loTypeId="urn:microsoft.com/office/officeart/2005/8/layout/hierarchy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92A8DF2-4B55-439F-9FAF-F420314602DC}">
      <dgm:prSet phldrT="[Text]"/>
      <dgm:spPr/>
      <dgm:t>
        <a:bodyPr/>
        <a:lstStyle/>
        <a:p>
          <a:r>
            <a:rPr lang="en-US" dirty="0" smtClean="0"/>
            <a:t>Graph them.</a:t>
          </a:r>
          <a:endParaRPr lang="en-US" dirty="0"/>
        </a:p>
      </dgm:t>
    </dgm:pt>
    <dgm:pt modelId="{8DD43974-FB57-4883-B963-894AE95A6762}" type="parTrans" cxnId="{F54D1C7E-C4BD-4BD8-8D62-D1CCEA9A57EB}">
      <dgm:prSet/>
      <dgm:spPr/>
      <dgm:t>
        <a:bodyPr/>
        <a:lstStyle/>
        <a:p>
          <a:endParaRPr lang="en-US"/>
        </a:p>
      </dgm:t>
    </dgm:pt>
    <dgm:pt modelId="{4D1055C7-C04C-464A-A66C-CFBD41106506}" type="sibTrans" cxnId="{F54D1C7E-C4BD-4BD8-8D62-D1CCEA9A57EB}">
      <dgm:prSet/>
      <dgm:spPr/>
      <dgm:t>
        <a:bodyPr/>
        <a:lstStyle/>
        <a:p>
          <a:endParaRPr lang="en-US"/>
        </a:p>
      </dgm:t>
    </dgm:pt>
    <dgm:pt modelId="{11672171-BCAF-4D34-950B-1BA719F5AF17}">
      <dgm:prSet phldrT="[Text]"/>
      <dgm:spPr/>
      <dgm:t>
        <a:bodyPr/>
        <a:lstStyle/>
        <a:p>
          <a:r>
            <a:rPr lang="en-US" dirty="0" smtClean="0"/>
            <a:t>Count </a:t>
          </a:r>
          <a:r>
            <a:rPr lang="en-US" dirty="0" smtClean="0"/>
            <a:t>__________.</a:t>
          </a:r>
          <a:endParaRPr lang="en-US" dirty="0"/>
        </a:p>
      </dgm:t>
    </dgm:pt>
    <dgm:pt modelId="{4F11D2C8-A6E5-48F1-93EF-8167E9564536}" type="parTrans" cxnId="{B125724A-BC38-4244-9FCB-ECCA424E9D66}">
      <dgm:prSet/>
      <dgm:spPr/>
      <dgm:t>
        <a:bodyPr/>
        <a:lstStyle/>
        <a:p>
          <a:endParaRPr lang="en-US"/>
        </a:p>
      </dgm:t>
    </dgm:pt>
    <dgm:pt modelId="{F88217B6-317B-438B-B64A-AE45A7380760}" type="sibTrans" cxnId="{B125724A-BC38-4244-9FCB-ECCA424E9D66}">
      <dgm:prSet/>
      <dgm:spPr/>
      <dgm:t>
        <a:bodyPr/>
        <a:lstStyle/>
        <a:p>
          <a:endParaRPr lang="en-US"/>
        </a:p>
      </dgm:t>
    </dgm:pt>
    <dgm:pt modelId="{7C7C72F1-BF96-4AB3-A719-EED76FE6D6D6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7BFF9B9B-6811-453B-A2DA-E5777472416A}" type="parTrans" cxnId="{616F8804-C63C-449A-8251-80B7D11645A1}">
      <dgm:prSet/>
      <dgm:spPr/>
      <dgm:t>
        <a:bodyPr/>
        <a:lstStyle/>
        <a:p>
          <a:endParaRPr lang="en-US"/>
        </a:p>
      </dgm:t>
    </dgm:pt>
    <dgm:pt modelId="{0855CAC4-6CAA-4D1B-9B58-A6B1E5996919}" type="sibTrans" cxnId="{616F8804-C63C-449A-8251-80B7D11645A1}">
      <dgm:prSet/>
      <dgm:spPr/>
      <dgm:t>
        <a:bodyPr/>
        <a:lstStyle/>
        <a:p>
          <a:endParaRPr lang="en-US"/>
        </a:p>
      </dgm:t>
    </dgm:pt>
    <dgm:pt modelId="{3DD38B23-545D-4E53-82D9-07B4FC1CA96E}">
      <dgm:prSet phldrT="[Text]"/>
      <dgm:spPr/>
      <dgm:t>
        <a:bodyPr/>
        <a:lstStyle/>
        <a:p>
          <a:r>
            <a:rPr lang="en-US" dirty="0" smtClean="0"/>
            <a:t>Use slope formula.</a:t>
          </a:r>
          <a:endParaRPr lang="en-US" dirty="0"/>
        </a:p>
      </dgm:t>
    </dgm:pt>
    <dgm:pt modelId="{670B532D-463D-4492-931F-0C927DF6882B}" type="parTrans" cxnId="{1E118DC0-FBB4-4A06-847D-69E6F91FDB34}">
      <dgm:prSet/>
      <dgm:spPr/>
      <dgm:t>
        <a:bodyPr/>
        <a:lstStyle/>
        <a:p>
          <a:endParaRPr lang="en-US"/>
        </a:p>
      </dgm:t>
    </dgm:pt>
    <dgm:pt modelId="{9C6FFD5D-04DC-400F-AE78-183672E52414}" type="sibTrans" cxnId="{1E118DC0-FBB4-4A06-847D-69E6F91FDB34}">
      <dgm:prSet/>
      <dgm:spPr/>
      <dgm:t>
        <a:bodyPr/>
        <a:lstStyle/>
        <a:p>
          <a:endParaRPr lang="en-US"/>
        </a:p>
      </dgm:t>
    </dgm:pt>
    <dgm:pt modelId="{7703D617-11E6-4032-953E-81DB4DE0AD07}">
      <dgm:prSet phldrT="[Text]"/>
      <dgm:spPr/>
      <dgm:t>
        <a:bodyPr/>
        <a:lstStyle/>
        <a:p>
          <a:r>
            <a:rPr lang="en-US" dirty="0" smtClean="0"/>
            <a:t>      y</a:t>
          </a:r>
          <a:r>
            <a:rPr lang="en-US" baseline="-25000" dirty="0" smtClean="0"/>
            <a:t>2</a:t>
          </a:r>
          <a:r>
            <a:rPr lang="en-US" dirty="0" smtClean="0"/>
            <a:t>-y</a:t>
          </a:r>
          <a:r>
            <a:rPr lang="en-US" baseline="-25000" dirty="0" smtClean="0"/>
            <a:t>1</a:t>
          </a:r>
        </a:p>
        <a:p>
          <a:r>
            <a:rPr lang="en-US" dirty="0" smtClean="0"/>
            <a:t>      x</a:t>
          </a:r>
          <a:r>
            <a:rPr lang="en-US" baseline="-25000" dirty="0" smtClean="0"/>
            <a:t>2</a:t>
          </a:r>
          <a:r>
            <a:rPr lang="en-US" dirty="0" smtClean="0"/>
            <a:t>-x</a:t>
          </a:r>
          <a:r>
            <a:rPr lang="en-US" baseline="-25000" dirty="0" smtClean="0"/>
            <a:t>1</a:t>
          </a:r>
          <a:endParaRPr lang="en-US" baseline="-25000" dirty="0"/>
        </a:p>
      </dgm:t>
    </dgm:pt>
    <dgm:pt modelId="{448FA9EE-0408-4BB2-9248-0DD963871E7B}" type="parTrans" cxnId="{CA6BA707-7CC3-4F18-BE49-63F0DBC4260E}">
      <dgm:prSet/>
      <dgm:spPr/>
      <dgm:t>
        <a:bodyPr/>
        <a:lstStyle/>
        <a:p>
          <a:endParaRPr lang="en-US"/>
        </a:p>
      </dgm:t>
    </dgm:pt>
    <dgm:pt modelId="{139792F8-2767-407E-A0DC-D54DA7D15ED7}" type="sibTrans" cxnId="{CA6BA707-7CC3-4F18-BE49-63F0DBC4260E}">
      <dgm:prSet/>
      <dgm:spPr/>
      <dgm:t>
        <a:bodyPr/>
        <a:lstStyle/>
        <a:p>
          <a:endParaRPr lang="en-US"/>
        </a:p>
      </dgm:t>
    </dgm:pt>
    <dgm:pt modelId="{BE63099C-D831-400E-9002-F03F0A77CE2F}">
      <dgm:prSet phldrT="[Text]" custT="1"/>
      <dgm:spPr/>
      <dgm:t>
        <a:bodyPr/>
        <a:lstStyle/>
        <a:p>
          <a:endParaRPr lang="en-US" sz="1400" dirty="0" smtClean="0"/>
        </a:p>
        <a:p>
          <a:endParaRPr lang="en-US" sz="1200" dirty="0" smtClean="0"/>
        </a:p>
        <a:p>
          <a:endParaRPr lang="en-US" sz="1100" dirty="0"/>
        </a:p>
      </dgm:t>
    </dgm:pt>
    <dgm:pt modelId="{7D728F21-38A2-4A6B-9CA5-F7A6CBB5603A}" type="parTrans" cxnId="{72F719B8-DB5D-422D-8861-81DBB9BADC08}">
      <dgm:prSet/>
      <dgm:spPr/>
      <dgm:t>
        <a:bodyPr/>
        <a:lstStyle/>
        <a:p>
          <a:endParaRPr lang="en-US"/>
        </a:p>
      </dgm:t>
    </dgm:pt>
    <dgm:pt modelId="{2299E261-82BC-41AD-8BB1-C7D46BF1D030}" type="sibTrans" cxnId="{72F719B8-DB5D-422D-8861-81DBB9BADC08}">
      <dgm:prSet/>
      <dgm:spPr/>
      <dgm:t>
        <a:bodyPr/>
        <a:lstStyle/>
        <a:p>
          <a:endParaRPr lang="en-US"/>
        </a:p>
      </dgm:t>
    </dgm:pt>
    <dgm:pt modelId="{0339F9A7-18F3-447C-B1C1-ECF611584C36}" type="pres">
      <dgm:prSet presAssocID="{8555B09A-7687-4FD6-B788-E92928F20FA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BC26DF5-E8E8-49AE-81E4-40EC8E11E037}" type="pres">
      <dgm:prSet presAssocID="{292A8DF2-4B55-439F-9FAF-F420314602DC}" presName="root" presStyleCnt="0"/>
      <dgm:spPr/>
    </dgm:pt>
    <dgm:pt modelId="{A831144D-DC32-415A-A6B9-8FAB30CEE758}" type="pres">
      <dgm:prSet presAssocID="{292A8DF2-4B55-439F-9FAF-F420314602DC}" presName="rootComposite" presStyleCnt="0"/>
      <dgm:spPr/>
    </dgm:pt>
    <dgm:pt modelId="{554B06AB-4A93-46A6-9E85-64F2E39F6E6B}" type="pres">
      <dgm:prSet presAssocID="{292A8DF2-4B55-439F-9FAF-F420314602DC}" presName="rootText" presStyleLbl="node1" presStyleIdx="0" presStyleCnt="2"/>
      <dgm:spPr/>
      <dgm:t>
        <a:bodyPr/>
        <a:lstStyle/>
        <a:p>
          <a:endParaRPr lang="en-US"/>
        </a:p>
      </dgm:t>
    </dgm:pt>
    <dgm:pt modelId="{AB561DBB-1313-4024-8376-14600928E697}" type="pres">
      <dgm:prSet presAssocID="{292A8DF2-4B55-439F-9FAF-F420314602DC}" presName="rootConnector" presStyleLbl="node1" presStyleIdx="0" presStyleCnt="2"/>
      <dgm:spPr/>
      <dgm:t>
        <a:bodyPr/>
        <a:lstStyle/>
        <a:p>
          <a:endParaRPr lang="en-US"/>
        </a:p>
      </dgm:t>
    </dgm:pt>
    <dgm:pt modelId="{2DD98F46-5D99-457B-87C4-B45D9FB4BDC9}" type="pres">
      <dgm:prSet presAssocID="{292A8DF2-4B55-439F-9FAF-F420314602DC}" presName="childShape" presStyleCnt="0"/>
      <dgm:spPr/>
    </dgm:pt>
    <dgm:pt modelId="{64A5B529-F42C-4E5C-9F36-472E2DB9CEDB}" type="pres">
      <dgm:prSet presAssocID="{4F11D2C8-A6E5-48F1-93EF-8167E9564536}" presName="Name13" presStyleLbl="parChTrans1D2" presStyleIdx="0" presStyleCnt="4"/>
      <dgm:spPr/>
      <dgm:t>
        <a:bodyPr/>
        <a:lstStyle/>
        <a:p>
          <a:endParaRPr lang="en-US"/>
        </a:p>
      </dgm:t>
    </dgm:pt>
    <dgm:pt modelId="{829E9409-EFDA-49CB-96CF-DCDAB99731B6}" type="pres">
      <dgm:prSet presAssocID="{11672171-BCAF-4D34-950B-1BA719F5AF17}" presName="childText" presStyleLbl="bgAcc1" presStyleIdx="0" presStyleCnt="4" custScaleX="147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6A1FF2-66A0-41A0-94F4-A6FE707CBF1D}" type="pres">
      <dgm:prSet presAssocID="{7BFF9B9B-6811-453B-A2DA-E5777472416A}" presName="Name13" presStyleLbl="parChTrans1D2" presStyleIdx="1" presStyleCnt="4"/>
      <dgm:spPr/>
      <dgm:t>
        <a:bodyPr/>
        <a:lstStyle/>
        <a:p>
          <a:endParaRPr lang="en-US"/>
        </a:p>
      </dgm:t>
    </dgm:pt>
    <dgm:pt modelId="{E912771A-0D19-4E2A-AA5D-4554372D579C}" type="pres">
      <dgm:prSet presAssocID="{7C7C72F1-BF96-4AB3-A719-EED76FE6D6D6}" presName="childText" presStyleLbl="bgAcc1" presStyleIdx="1" presStyleCnt="4" custScaleX="207500" custScaleY="3349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F0BA8-ADBB-4E67-A200-D36FD4707399}" type="pres">
      <dgm:prSet presAssocID="{3DD38B23-545D-4E53-82D9-07B4FC1CA96E}" presName="root" presStyleCnt="0"/>
      <dgm:spPr/>
    </dgm:pt>
    <dgm:pt modelId="{7F07C80A-5543-4AF4-881A-C6E664256AED}" type="pres">
      <dgm:prSet presAssocID="{3DD38B23-545D-4E53-82D9-07B4FC1CA96E}" presName="rootComposite" presStyleCnt="0"/>
      <dgm:spPr/>
    </dgm:pt>
    <dgm:pt modelId="{F6043956-F25E-40E0-9033-5E2BBA7AF9FB}" type="pres">
      <dgm:prSet presAssocID="{3DD38B23-545D-4E53-82D9-07B4FC1CA96E}" presName="rootText" presStyleLbl="node1" presStyleIdx="1" presStyleCnt="2"/>
      <dgm:spPr/>
      <dgm:t>
        <a:bodyPr/>
        <a:lstStyle/>
        <a:p>
          <a:endParaRPr lang="en-US"/>
        </a:p>
      </dgm:t>
    </dgm:pt>
    <dgm:pt modelId="{41468B03-142D-437E-AB5B-541EF4207A88}" type="pres">
      <dgm:prSet presAssocID="{3DD38B23-545D-4E53-82D9-07B4FC1CA96E}" presName="rootConnector" presStyleLbl="node1" presStyleIdx="1" presStyleCnt="2"/>
      <dgm:spPr/>
      <dgm:t>
        <a:bodyPr/>
        <a:lstStyle/>
        <a:p>
          <a:endParaRPr lang="en-US"/>
        </a:p>
      </dgm:t>
    </dgm:pt>
    <dgm:pt modelId="{273DFAE8-F70F-4BE0-A3D8-66A13815FD76}" type="pres">
      <dgm:prSet presAssocID="{3DD38B23-545D-4E53-82D9-07B4FC1CA96E}" presName="childShape" presStyleCnt="0"/>
      <dgm:spPr/>
    </dgm:pt>
    <dgm:pt modelId="{1C73CF24-D51B-4394-86CA-7320FE8560CE}" type="pres">
      <dgm:prSet presAssocID="{448FA9EE-0408-4BB2-9248-0DD963871E7B}" presName="Name13" presStyleLbl="parChTrans1D2" presStyleIdx="2" presStyleCnt="4"/>
      <dgm:spPr/>
      <dgm:t>
        <a:bodyPr/>
        <a:lstStyle/>
        <a:p>
          <a:endParaRPr lang="en-US"/>
        </a:p>
      </dgm:t>
    </dgm:pt>
    <dgm:pt modelId="{0E4024E7-E3C4-4DC0-8652-E37E891B0189}" type="pres">
      <dgm:prSet presAssocID="{7703D617-11E6-4032-953E-81DB4DE0AD07}" presName="childText" presStyleLbl="bgAcc1" presStyleIdx="2" presStyleCnt="4" custScaleX="122670" custScaleY="1383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1A69D1-A018-4489-AC11-73300BFB4E43}" type="pres">
      <dgm:prSet presAssocID="{7D728F21-38A2-4A6B-9CA5-F7A6CBB5603A}" presName="Name13" presStyleLbl="parChTrans1D2" presStyleIdx="3" presStyleCnt="4"/>
      <dgm:spPr/>
      <dgm:t>
        <a:bodyPr/>
        <a:lstStyle/>
        <a:p>
          <a:endParaRPr lang="en-US"/>
        </a:p>
      </dgm:t>
    </dgm:pt>
    <dgm:pt modelId="{C992802E-E336-44E8-A621-3DD61A8D3137}" type="pres">
      <dgm:prSet presAssocID="{BE63099C-D831-400E-9002-F03F0A77CE2F}" presName="childText" presStyleLbl="bgAcc1" presStyleIdx="3" presStyleCnt="4" custScaleX="124348" custScaleY="2638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6F8804-C63C-449A-8251-80B7D11645A1}" srcId="{292A8DF2-4B55-439F-9FAF-F420314602DC}" destId="{7C7C72F1-BF96-4AB3-A719-EED76FE6D6D6}" srcOrd="1" destOrd="0" parTransId="{7BFF9B9B-6811-453B-A2DA-E5777472416A}" sibTransId="{0855CAC4-6CAA-4D1B-9B58-A6B1E5996919}"/>
    <dgm:cxn modelId="{E4192780-0F0C-4FD5-A780-31A67B4BA1D7}" type="presOf" srcId="{3DD38B23-545D-4E53-82D9-07B4FC1CA96E}" destId="{41468B03-142D-437E-AB5B-541EF4207A88}" srcOrd="1" destOrd="0" presId="urn:microsoft.com/office/officeart/2005/8/layout/hierarchy3"/>
    <dgm:cxn modelId="{D6193482-CCDF-4850-832A-49B4D4E95513}" type="presOf" srcId="{292A8DF2-4B55-439F-9FAF-F420314602DC}" destId="{AB561DBB-1313-4024-8376-14600928E697}" srcOrd="1" destOrd="0" presId="urn:microsoft.com/office/officeart/2005/8/layout/hierarchy3"/>
    <dgm:cxn modelId="{8EE0CA5B-6CBC-412C-AFCE-D2ED024B1067}" type="presOf" srcId="{3DD38B23-545D-4E53-82D9-07B4FC1CA96E}" destId="{F6043956-F25E-40E0-9033-5E2BBA7AF9FB}" srcOrd="0" destOrd="0" presId="urn:microsoft.com/office/officeart/2005/8/layout/hierarchy3"/>
    <dgm:cxn modelId="{F54D1C7E-C4BD-4BD8-8D62-D1CCEA9A57EB}" srcId="{8555B09A-7687-4FD6-B788-E92928F20FAD}" destId="{292A8DF2-4B55-439F-9FAF-F420314602DC}" srcOrd="0" destOrd="0" parTransId="{8DD43974-FB57-4883-B963-894AE95A6762}" sibTransId="{4D1055C7-C04C-464A-A66C-CFBD41106506}"/>
    <dgm:cxn modelId="{5B6E3490-4B06-49B9-81F6-128E24BADC2A}" type="presOf" srcId="{292A8DF2-4B55-439F-9FAF-F420314602DC}" destId="{554B06AB-4A93-46A6-9E85-64F2E39F6E6B}" srcOrd="0" destOrd="0" presId="urn:microsoft.com/office/officeart/2005/8/layout/hierarchy3"/>
    <dgm:cxn modelId="{E0FE7A56-E51D-4A41-B153-438F09C7DC4E}" type="presOf" srcId="{4F11D2C8-A6E5-48F1-93EF-8167E9564536}" destId="{64A5B529-F42C-4E5C-9F36-472E2DB9CEDB}" srcOrd="0" destOrd="0" presId="urn:microsoft.com/office/officeart/2005/8/layout/hierarchy3"/>
    <dgm:cxn modelId="{17E084FD-AF2F-44CF-A56A-113BD0383826}" type="presOf" srcId="{448FA9EE-0408-4BB2-9248-0DD963871E7B}" destId="{1C73CF24-D51B-4394-86CA-7320FE8560CE}" srcOrd="0" destOrd="0" presId="urn:microsoft.com/office/officeart/2005/8/layout/hierarchy3"/>
    <dgm:cxn modelId="{ACC3FC7D-3CBE-47E4-8647-A936A0A59B12}" type="presOf" srcId="{7703D617-11E6-4032-953E-81DB4DE0AD07}" destId="{0E4024E7-E3C4-4DC0-8652-E37E891B0189}" srcOrd="0" destOrd="0" presId="urn:microsoft.com/office/officeart/2005/8/layout/hierarchy3"/>
    <dgm:cxn modelId="{D3795596-A4E9-42D0-8454-5140D111396D}" type="presOf" srcId="{8555B09A-7687-4FD6-B788-E92928F20FAD}" destId="{0339F9A7-18F3-447C-B1C1-ECF611584C36}" srcOrd="0" destOrd="0" presId="urn:microsoft.com/office/officeart/2005/8/layout/hierarchy3"/>
    <dgm:cxn modelId="{D564E8A0-519C-4CB2-8D09-26836974AB96}" type="presOf" srcId="{11672171-BCAF-4D34-950B-1BA719F5AF17}" destId="{829E9409-EFDA-49CB-96CF-DCDAB99731B6}" srcOrd="0" destOrd="0" presId="urn:microsoft.com/office/officeart/2005/8/layout/hierarchy3"/>
    <dgm:cxn modelId="{A3FE58BF-DB10-480E-8B53-22A6D37F8316}" type="presOf" srcId="{7C7C72F1-BF96-4AB3-A719-EED76FE6D6D6}" destId="{E912771A-0D19-4E2A-AA5D-4554372D579C}" srcOrd="0" destOrd="0" presId="urn:microsoft.com/office/officeart/2005/8/layout/hierarchy3"/>
    <dgm:cxn modelId="{ADAFE812-A213-445A-AD8F-B2C7C305B0FC}" type="presOf" srcId="{7D728F21-38A2-4A6B-9CA5-F7A6CBB5603A}" destId="{B91A69D1-A018-4489-AC11-73300BFB4E43}" srcOrd="0" destOrd="0" presId="urn:microsoft.com/office/officeart/2005/8/layout/hierarchy3"/>
    <dgm:cxn modelId="{BAC1F650-8103-4D18-AB07-F0BE44E8DBB8}" type="presOf" srcId="{7BFF9B9B-6811-453B-A2DA-E5777472416A}" destId="{C36A1FF2-66A0-41A0-94F4-A6FE707CBF1D}" srcOrd="0" destOrd="0" presId="urn:microsoft.com/office/officeart/2005/8/layout/hierarchy3"/>
    <dgm:cxn modelId="{CA6BA707-7CC3-4F18-BE49-63F0DBC4260E}" srcId="{3DD38B23-545D-4E53-82D9-07B4FC1CA96E}" destId="{7703D617-11E6-4032-953E-81DB4DE0AD07}" srcOrd="0" destOrd="0" parTransId="{448FA9EE-0408-4BB2-9248-0DD963871E7B}" sibTransId="{139792F8-2767-407E-A0DC-D54DA7D15ED7}"/>
    <dgm:cxn modelId="{4F22BC85-61FC-4545-A3FD-D352948F8D88}" type="presOf" srcId="{BE63099C-D831-400E-9002-F03F0A77CE2F}" destId="{C992802E-E336-44E8-A621-3DD61A8D3137}" srcOrd="0" destOrd="0" presId="urn:microsoft.com/office/officeart/2005/8/layout/hierarchy3"/>
    <dgm:cxn modelId="{72F719B8-DB5D-422D-8861-81DBB9BADC08}" srcId="{3DD38B23-545D-4E53-82D9-07B4FC1CA96E}" destId="{BE63099C-D831-400E-9002-F03F0A77CE2F}" srcOrd="1" destOrd="0" parTransId="{7D728F21-38A2-4A6B-9CA5-F7A6CBB5603A}" sibTransId="{2299E261-82BC-41AD-8BB1-C7D46BF1D030}"/>
    <dgm:cxn modelId="{1E118DC0-FBB4-4A06-847D-69E6F91FDB34}" srcId="{8555B09A-7687-4FD6-B788-E92928F20FAD}" destId="{3DD38B23-545D-4E53-82D9-07B4FC1CA96E}" srcOrd="1" destOrd="0" parTransId="{670B532D-463D-4492-931F-0C927DF6882B}" sibTransId="{9C6FFD5D-04DC-400F-AE78-183672E52414}"/>
    <dgm:cxn modelId="{B125724A-BC38-4244-9FCB-ECCA424E9D66}" srcId="{292A8DF2-4B55-439F-9FAF-F420314602DC}" destId="{11672171-BCAF-4D34-950B-1BA719F5AF17}" srcOrd="0" destOrd="0" parTransId="{4F11D2C8-A6E5-48F1-93EF-8167E9564536}" sibTransId="{F88217B6-317B-438B-B64A-AE45A7380760}"/>
    <dgm:cxn modelId="{635AFD34-0FAC-4C9D-940D-70AD1B8B9833}" type="presParOf" srcId="{0339F9A7-18F3-447C-B1C1-ECF611584C36}" destId="{8BC26DF5-E8E8-49AE-81E4-40EC8E11E037}" srcOrd="0" destOrd="0" presId="urn:microsoft.com/office/officeart/2005/8/layout/hierarchy3"/>
    <dgm:cxn modelId="{E2DC11A9-323A-4569-8988-BAC4D70BA07A}" type="presParOf" srcId="{8BC26DF5-E8E8-49AE-81E4-40EC8E11E037}" destId="{A831144D-DC32-415A-A6B9-8FAB30CEE758}" srcOrd="0" destOrd="0" presId="urn:microsoft.com/office/officeart/2005/8/layout/hierarchy3"/>
    <dgm:cxn modelId="{3A8DE81A-79EF-4413-BB4C-6860BB4C6F90}" type="presParOf" srcId="{A831144D-DC32-415A-A6B9-8FAB30CEE758}" destId="{554B06AB-4A93-46A6-9E85-64F2E39F6E6B}" srcOrd="0" destOrd="0" presId="urn:microsoft.com/office/officeart/2005/8/layout/hierarchy3"/>
    <dgm:cxn modelId="{2E7BA397-7B0A-4FB0-AEEE-0B1B960A9443}" type="presParOf" srcId="{A831144D-DC32-415A-A6B9-8FAB30CEE758}" destId="{AB561DBB-1313-4024-8376-14600928E697}" srcOrd="1" destOrd="0" presId="urn:microsoft.com/office/officeart/2005/8/layout/hierarchy3"/>
    <dgm:cxn modelId="{84483E24-51CB-417D-AF59-59BA4D650E0C}" type="presParOf" srcId="{8BC26DF5-E8E8-49AE-81E4-40EC8E11E037}" destId="{2DD98F46-5D99-457B-87C4-B45D9FB4BDC9}" srcOrd="1" destOrd="0" presId="urn:microsoft.com/office/officeart/2005/8/layout/hierarchy3"/>
    <dgm:cxn modelId="{A8073A4B-E712-4CD9-82B8-063BE02A6466}" type="presParOf" srcId="{2DD98F46-5D99-457B-87C4-B45D9FB4BDC9}" destId="{64A5B529-F42C-4E5C-9F36-472E2DB9CEDB}" srcOrd="0" destOrd="0" presId="urn:microsoft.com/office/officeart/2005/8/layout/hierarchy3"/>
    <dgm:cxn modelId="{1BF33804-4077-48A5-BD38-F4B7058D2AE5}" type="presParOf" srcId="{2DD98F46-5D99-457B-87C4-B45D9FB4BDC9}" destId="{829E9409-EFDA-49CB-96CF-DCDAB99731B6}" srcOrd="1" destOrd="0" presId="urn:microsoft.com/office/officeart/2005/8/layout/hierarchy3"/>
    <dgm:cxn modelId="{0EA210CB-1453-4AAF-A84B-1E96EB192096}" type="presParOf" srcId="{2DD98F46-5D99-457B-87C4-B45D9FB4BDC9}" destId="{C36A1FF2-66A0-41A0-94F4-A6FE707CBF1D}" srcOrd="2" destOrd="0" presId="urn:microsoft.com/office/officeart/2005/8/layout/hierarchy3"/>
    <dgm:cxn modelId="{C6C02E7D-8DCD-4053-85C8-1361A4B9732D}" type="presParOf" srcId="{2DD98F46-5D99-457B-87C4-B45D9FB4BDC9}" destId="{E912771A-0D19-4E2A-AA5D-4554372D579C}" srcOrd="3" destOrd="0" presId="urn:microsoft.com/office/officeart/2005/8/layout/hierarchy3"/>
    <dgm:cxn modelId="{D742D339-4447-461B-A59C-A99D6E020338}" type="presParOf" srcId="{0339F9A7-18F3-447C-B1C1-ECF611584C36}" destId="{99FF0BA8-ADBB-4E67-A200-D36FD4707399}" srcOrd="1" destOrd="0" presId="urn:microsoft.com/office/officeart/2005/8/layout/hierarchy3"/>
    <dgm:cxn modelId="{09513A71-1D08-4BCE-A9AC-924A646B369E}" type="presParOf" srcId="{99FF0BA8-ADBB-4E67-A200-D36FD4707399}" destId="{7F07C80A-5543-4AF4-881A-C6E664256AED}" srcOrd="0" destOrd="0" presId="urn:microsoft.com/office/officeart/2005/8/layout/hierarchy3"/>
    <dgm:cxn modelId="{8B677C30-2ECC-473B-B4A7-F0D662D9F2A3}" type="presParOf" srcId="{7F07C80A-5543-4AF4-881A-C6E664256AED}" destId="{F6043956-F25E-40E0-9033-5E2BBA7AF9FB}" srcOrd="0" destOrd="0" presId="urn:microsoft.com/office/officeart/2005/8/layout/hierarchy3"/>
    <dgm:cxn modelId="{4A678E42-72F5-4A7D-8472-29A349315FC6}" type="presParOf" srcId="{7F07C80A-5543-4AF4-881A-C6E664256AED}" destId="{41468B03-142D-437E-AB5B-541EF4207A88}" srcOrd="1" destOrd="0" presId="urn:microsoft.com/office/officeart/2005/8/layout/hierarchy3"/>
    <dgm:cxn modelId="{DC55FF42-FE36-478A-8234-FF8374286FFB}" type="presParOf" srcId="{99FF0BA8-ADBB-4E67-A200-D36FD4707399}" destId="{273DFAE8-F70F-4BE0-A3D8-66A13815FD76}" srcOrd="1" destOrd="0" presId="urn:microsoft.com/office/officeart/2005/8/layout/hierarchy3"/>
    <dgm:cxn modelId="{AFE5C311-6BF6-4184-98C9-1813AF883C00}" type="presParOf" srcId="{273DFAE8-F70F-4BE0-A3D8-66A13815FD76}" destId="{1C73CF24-D51B-4394-86CA-7320FE8560CE}" srcOrd="0" destOrd="0" presId="urn:microsoft.com/office/officeart/2005/8/layout/hierarchy3"/>
    <dgm:cxn modelId="{1C05EB74-5957-4477-AD91-FF5EDECFD8BC}" type="presParOf" srcId="{273DFAE8-F70F-4BE0-A3D8-66A13815FD76}" destId="{0E4024E7-E3C4-4DC0-8652-E37E891B0189}" srcOrd="1" destOrd="0" presId="urn:microsoft.com/office/officeart/2005/8/layout/hierarchy3"/>
    <dgm:cxn modelId="{3AE9219D-B4D1-4363-ADBB-0E954E6EC21C}" type="presParOf" srcId="{273DFAE8-F70F-4BE0-A3D8-66A13815FD76}" destId="{B91A69D1-A018-4489-AC11-73300BFB4E43}" srcOrd="2" destOrd="0" presId="urn:microsoft.com/office/officeart/2005/8/layout/hierarchy3"/>
    <dgm:cxn modelId="{EE94A226-6571-45B2-A075-CA44DBE649A6}" type="presParOf" srcId="{273DFAE8-F70F-4BE0-A3D8-66A13815FD76}" destId="{C992802E-E336-44E8-A621-3DD61A8D313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55B09A-7687-4FD6-B788-E92928F20FAD}" type="doc">
      <dgm:prSet loTypeId="urn:microsoft.com/office/officeart/2005/8/layout/hierarchy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92A8DF2-4B55-439F-9FAF-F420314602DC}">
      <dgm:prSet phldrT="[Text]"/>
      <dgm:spPr/>
      <dgm:t>
        <a:bodyPr/>
        <a:lstStyle/>
        <a:p>
          <a:r>
            <a:rPr lang="en-US" dirty="0" smtClean="0"/>
            <a:t>Graph them.</a:t>
          </a:r>
          <a:endParaRPr lang="en-US" dirty="0"/>
        </a:p>
      </dgm:t>
    </dgm:pt>
    <dgm:pt modelId="{8DD43974-FB57-4883-B963-894AE95A6762}" type="parTrans" cxnId="{F54D1C7E-C4BD-4BD8-8D62-D1CCEA9A57EB}">
      <dgm:prSet/>
      <dgm:spPr/>
      <dgm:t>
        <a:bodyPr/>
        <a:lstStyle/>
        <a:p>
          <a:endParaRPr lang="en-US"/>
        </a:p>
      </dgm:t>
    </dgm:pt>
    <dgm:pt modelId="{4D1055C7-C04C-464A-A66C-CFBD41106506}" type="sibTrans" cxnId="{F54D1C7E-C4BD-4BD8-8D62-D1CCEA9A57EB}">
      <dgm:prSet/>
      <dgm:spPr/>
      <dgm:t>
        <a:bodyPr/>
        <a:lstStyle/>
        <a:p>
          <a:endParaRPr lang="en-US"/>
        </a:p>
      </dgm:t>
    </dgm:pt>
    <dgm:pt modelId="{11672171-BCAF-4D34-950B-1BA719F5AF17}">
      <dgm:prSet phldrT="[Text]"/>
      <dgm:spPr/>
      <dgm:t>
        <a:bodyPr/>
        <a:lstStyle/>
        <a:p>
          <a:r>
            <a:rPr lang="en-US" dirty="0" smtClean="0"/>
            <a:t>Count rise/run.</a:t>
          </a:r>
          <a:endParaRPr lang="en-US" dirty="0"/>
        </a:p>
      </dgm:t>
    </dgm:pt>
    <dgm:pt modelId="{4F11D2C8-A6E5-48F1-93EF-8167E9564536}" type="parTrans" cxnId="{B125724A-BC38-4244-9FCB-ECCA424E9D66}">
      <dgm:prSet/>
      <dgm:spPr/>
      <dgm:t>
        <a:bodyPr/>
        <a:lstStyle/>
        <a:p>
          <a:endParaRPr lang="en-US"/>
        </a:p>
      </dgm:t>
    </dgm:pt>
    <dgm:pt modelId="{F88217B6-317B-438B-B64A-AE45A7380760}" type="sibTrans" cxnId="{B125724A-BC38-4244-9FCB-ECCA424E9D66}">
      <dgm:prSet/>
      <dgm:spPr/>
      <dgm:t>
        <a:bodyPr/>
        <a:lstStyle/>
        <a:p>
          <a:endParaRPr lang="en-US"/>
        </a:p>
      </dgm:t>
    </dgm:pt>
    <dgm:pt modelId="{7C7C72F1-BF96-4AB3-A719-EED76FE6D6D6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7BFF9B9B-6811-453B-A2DA-E5777472416A}" type="parTrans" cxnId="{616F8804-C63C-449A-8251-80B7D11645A1}">
      <dgm:prSet/>
      <dgm:spPr/>
      <dgm:t>
        <a:bodyPr/>
        <a:lstStyle/>
        <a:p>
          <a:endParaRPr lang="en-US"/>
        </a:p>
      </dgm:t>
    </dgm:pt>
    <dgm:pt modelId="{0855CAC4-6CAA-4D1B-9B58-A6B1E5996919}" type="sibTrans" cxnId="{616F8804-C63C-449A-8251-80B7D11645A1}">
      <dgm:prSet/>
      <dgm:spPr/>
      <dgm:t>
        <a:bodyPr/>
        <a:lstStyle/>
        <a:p>
          <a:endParaRPr lang="en-US"/>
        </a:p>
      </dgm:t>
    </dgm:pt>
    <dgm:pt modelId="{3DD38B23-545D-4E53-82D9-07B4FC1CA96E}">
      <dgm:prSet phldrT="[Text]"/>
      <dgm:spPr/>
      <dgm:t>
        <a:bodyPr/>
        <a:lstStyle/>
        <a:p>
          <a:r>
            <a:rPr lang="en-US" dirty="0" smtClean="0"/>
            <a:t>Use slope formula.</a:t>
          </a:r>
          <a:endParaRPr lang="en-US" dirty="0"/>
        </a:p>
      </dgm:t>
    </dgm:pt>
    <dgm:pt modelId="{670B532D-463D-4492-931F-0C927DF6882B}" type="parTrans" cxnId="{1E118DC0-FBB4-4A06-847D-69E6F91FDB34}">
      <dgm:prSet/>
      <dgm:spPr/>
      <dgm:t>
        <a:bodyPr/>
        <a:lstStyle/>
        <a:p>
          <a:endParaRPr lang="en-US"/>
        </a:p>
      </dgm:t>
    </dgm:pt>
    <dgm:pt modelId="{9C6FFD5D-04DC-400F-AE78-183672E52414}" type="sibTrans" cxnId="{1E118DC0-FBB4-4A06-847D-69E6F91FDB34}">
      <dgm:prSet/>
      <dgm:spPr/>
      <dgm:t>
        <a:bodyPr/>
        <a:lstStyle/>
        <a:p>
          <a:endParaRPr lang="en-US"/>
        </a:p>
      </dgm:t>
    </dgm:pt>
    <dgm:pt modelId="{7703D617-11E6-4032-953E-81DB4DE0AD07}">
      <dgm:prSet phldrT="[Text]"/>
      <dgm:spPr/>
      <dgm:t>
        <a:bodyPr/>
        <a:lstStyle/>
        <a:p>
          <a:r>
            <a:rPr lang="en-US" dirty="0" smtClean="0"/>
            <a:t>      y</a:t>
          </a:r>
          <a:r>
            <a:rPr lang="en-US" baseline="-25000" dirty="0" smtClean="0"/>
            <a:t>2</a:t>
          </a:r>
          <a:r>
            <a:rPr lang="en-US" dirty="0" smtClean="0"/>
            <a:t>-y</a:t>
          </a:r>
          <a:r>
            <a:rPr lang="en-US" baseline="-25000" dirty="0" smtClean="0"/>
            <a:t>1</a:t>
          </a:r>
        </a:p>
        <a:p>
          <a:r>
            <a:rPr lang="en-US" dirty="0" smtClean="0"/>
            <a:t>      x</a:t>
          </a:r>
          <a:r>
            <a:rPr lang="en-US" baseline="-25000" dirty="0" smtClean="0"/>
            <a:t>2</a:t>
          </a:r>
          <a:r>
            <a:rPr lang="en-US" dirty="0" smtClean="0"/>
            <a:t>-x</a:t>
          </a:r>
          <a:r>
            <a:rPr lang="en-US" baseline="-25000" dirty="0" smtClean="0"/>
            <a:t>1</a:t>
          </a:r>
          <a:endParaRPr lang="en-US" baseline="-25000" dirty="0"/>
        </a:p>
      </dgm:t>
    </dgm:pt>
    <dgm:pt modelId="{448FA9EE-0408-4BB2-9248-0DD963871E7B}" type="parTrans" cxnId="{CA6BA707-7CC3-4F18-BE49-63F0DBC4260E}">
      <dgm:prSet/>
      <dgm:spPr/>
      <dgm:t>
        <a:bodyPr/>
        <a:lstStyle/>
        <a:p>
          <a:endParaRPr lang="en-US"/>
        </a:p>
      </dgm:t>
    </dgm:pt>
    <dgm:pt modelId="{139792F8-2767-407E-A0DC-D54DA7D15ED7}" type="sibTrans" cxnId="{CA6BA707-7CC3-4F18-BE49-63F0DBC4260E}">
      <dgm:prSet/>
      <dgm:spPr/>
      <dgm:t>
        <a:bodyPr/>
        <a:lstStyle/>
        <a:p>
          <a:endParaRPr lang="en-US"/>
        </a:p>
      </dgm:t>
    </dgm:pt>
    <dgm:pt modelId="{BE63099C-D831-400E-9002-F03F0A77CE2F}">
      <dgm:prSet phldrT="[Text]" custT="1"/>
      <dgm:spPr/>
      <dgm:t>
        <a:bodyPr/>
        <a:lstStyle/>
        <a:p>
          <a:endParaRPr lang="en-US" sz="1400" dirty="0" smtClean="0"/>
        </a:p>
        <a:p>
          <a:r>
            <a:rPr lang="en-US" sz="1400" dirty="0" smtClean="0"/>
            <a:t>(4,6) (2,3)</a:t>
          </a:r>
        </a:p>
        <a:p>
          <a:r>
            <a:rPr lang="en-US" sz="1400" dirty="0" smtClean="0"/>
            <a:t>      6 - 3</a:t>
          </a:r>
          <a:endParaRPr lang="en-US" sz="1400" baseline="-25000" dirty="0" smtClean="0"/>
        </a:p>
        <a:p>
          <a:r>
            <a:rPr lang="en-US" sz="1400" dirty="0" smtClean="0"/>
            <a:t>      4 – 2</a:t>
          </a:r>
        </a:p>
        <a:p>
          <a:r>
            <a:rPr lang="en-US" sz="1400" dirty="0" smtClean="0"/>
            <a:t>m = 3/2</a:t>
          </a:r>
        </a:p>
        <a:p>
          <a:r>
            <a:rPr lang="en-US" sz="1200" dirty="0" smtClean="0"/>
            <a:t>The slope is 3/2.</a:t>
          </a:r>
        </a:p>
        <a:p>
          <a:endParaRPr lang="en-US" sz="1100" dirty="0"/>
        </a:p>
      </dgm:t>
    </dgm:pt>
    <dgm:pt modelId="{7D728F21-38A2-4A6B-9CA5-F7A6CBB5603A}" type="parTrans" cxnId="{72F719B8-DB5D-422D-8861-81DBB9BADC08}">
      <dgm:prSet/>
      <dgm:spPr/>
      <dgm:t>
        <a:bodyPr/>
        <a:lstStyle/>
        <a:p>
          <a:endParaRPr lang="en-US"/>
        </a:p>
      </dgm:t>
    </dgm:pt>
    <dgm:pt modelId="{2299E261-82BC-41AD-8BB1-C7D46BF1D030}" type="sibTrans" cxnId="{72F719B8-DB5D-422D-8861-81DBB9BADC08}">
      <dgm:prSet/>
      <dgm:spPr/>
      <dgm:t>
        <a:bodyPr/>
        <a:lstStyle/>
        <a:p>
          <a:endParaRPr lang="en-US"/>
        </a:p>
      </dgm:t>
    </dgm:pt>
    <dgm:pt modelId="{0339F9A7-18F3-447C-B1C1-ECF611584C36}" type="pres">
      <dgm:prSet presAssocID="{8555B09A-7687-4FD6-B788-E92928F20FA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BC26DF5-E8E8-49AE-81E4-40EC8E11E037}" type="pres">
      <dgm:prSet presAssocID="{292A8DF2-4B55-439F-9FAF-F420314602DC}" presName="root" presStyleCnt="0"/>
      <dgm:spPr/>
    </dgm:pt>
    <dgm:pt modelId="{A831144D-DC32-415A-A6B9-8FAB30CEE758}" type="pres">
      <dgm:prSet presAssocID="{292A8DF2-4B55-439F-9FAF-F420314602DC}" presName="rootComposite" presStyleCnt="0"/>
      <dgm:spPr/>
    </dgm:pt>
    <dgm:pt modelId="{554B06AB-4A93-46A6-9E85-64F2E39F6E6B}" type="pres">
      <dgm:prSet presAssocID="{292A8DF2-4B55-439F-9FAF-F420314602DC}" presName="rootText" presStyleLbl="node1" presStyleIdx="0" presStyleCnt="2"/>
      <dgm:spPr/>
      <dgm:t>
        <a:bodyPr/>
        <a:lstStyle/>
        <a:p>
          <a:endParaRPr lang="en-US"/>
        </a:p>
      </dgm:t>
    </dgm:pt>
    <dgm:pt modelId="{AB561DBB-1313-4024-8376-14600928E697}" type="pres">
      <dgm:prSet presAssocID="{292A8DF2-4B55-439F-9FAF-F420314602DC}" presName="rootConnector" presStyleLbl="node1" presStyleIdx="0" presStyleCnt="2"/>
      <dgm:spPr/>
      <dgm:t>
        <a:bodyPr/>
        <a:lstStyle/>
        <a:p>
          <a:endParaRPr lang="en-US"/>
        </a:p>
      </dgm:t>
    </dgm:pt>
    <dgm:pt modelId="{2DD98F46-5D99-457B-87C4-B45D9FB4BDC9}" type="pres">
      <dgm:prSet presAssocID="{292A8DF2-4B55-439F-9FAF-F420314602DC}" presName="childShape" presStyleCnt="0"/>
      <dgm:spPr/>
    </dgm:pt>
    <dgm:pt modelId="{64A5B529-F42C-4E5C-9F36-472E2DB9CEDB}" type="pres">
      <dgm:prSet presAssocID="{4F11D2C8-A6E5-48F1-93EF-8167E9564536}" presName="Name13" presStyleLbl="parChTrans1D2" presStyleIdx="0" presStyleCnt="4"/>
      <dgm:spPr/>
      <dgm:t>
        <a:bodyPr/>
        <a:lstStyle/>
        <a:p>
          <a:endParaRPr lang="en-US"/>
        </a:p>
      </dgm:t>
    </dgm:pt>
    <dgm:pt modelId="{829E9409-EFDA-49CB-96CF-DCDAB99731B6}" type="pres">
      <dgm:prSet presAssocID="{11672171-BCAF-4D34-950B-1BA719F5AF17}" presName="childText" presStyleLbl="bgAcc1" presStyleIdx="0" presStyleCnt="4" custScaleX="147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6A1FF2-66A0-41A0-94F4-A6FE707CBF1D}" type="pres">
      <dgm:prSet presAssocID="{7BFF9B9B-6811-453B-A2DA-E5777472416A}" presName="Name13" presStyleLbl="parChTrans1D2" presStyleIdx="1" presStyleCnt="4"/>
      <dgm:spPr/>
      <dgm:t>
        <a:bodyPr/>
        <a:lstStyle/>
        <a:p>
          <a:endParaRPr lang="en-US"/>
        </a:p>
      </dgm:t>
    </dgm:pt>
    <dgm:pt modelId="{E912771A-0D19-4E2A-AA5D-4554372D579C}" type="pres">
      <dgm:prSet presAssocID="{7C7C72F1-BF96-4AB3-A719-EED76FE6D6D6}" presName="childText" presStyleLbl="bgAcc1" presStyleIdx="1" presStyleCnt="4" custScaleX="207500" custScaleY="3349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F0BA8-ADBB-4E67-A200-D36FD4707399}" type="pres">
      <dgm:prSet presAssocID="{3DD38B23-545D-4E53-82D9-07B4FC1CA96E}" presName="root" presStyleCnt="0"/>
      <dgm:spPr/>
    </dgm:pt>
    <dgm:pt modelId="{7F07C80A-5543-4AF4-881A-C6E664256AED}" type="pres">
      <dgm:prSet presAssocID="{3DD38B23-545D-4E53-82D9-07B4FC1CA96E}" presName="rootComposite" presStyleCnt="0"/>
      <dgm:spPr/>
    </dgm:pt>
    <dgm:pt modelId="{F6043956-F25E-40E0-9033-5E2BBA7AF9FB}" type="pres">
      <dgm:prSet presAssocID="{3DD38B23-545D-4E53-82D9-07B4FC1CA96E}" presName="rootText" presStyleLbl="node1" presStyleIdx="1" presStyleCnt="2"/>
      <dgm:spPr/>
      <dgm:t>
        <a:bodyPr/>
        <a:lstStyle/>
        <a:p>
          <a:endParaRPr lang="en-US"/>
        </a:p>
      </dgm:t>
    </dgm:pt>
    <dgm:pt modelId="{41468B03-142D-437E-AB5B-541EF4207A88}" type="pres">
      <dgm:prSet presAssocID="{3DD38B23-545D-4E53-82D9-07B4FC1CA96E}" presName="rootConnector" presStyleLbl="node1" presStyleIdx="1" presStyleCnt="2"/>
      <dgm:spPr/>
      <dgm:t>
        <a:bodyPr/>
        <a:lstStyle/>
        <a:p>
          <a:endParaRPr lang="en-US"/>
        </a:p>
      </dgm:t>
    </dgm:pt>
    <dgm:pt modelId="{273DFAE8-F70F-4BE0-A3D8-66A13815FD76}" type="pres">
      <dgm:prSet presAssocID="{3DD38B23-545D-4E53-82D9-07B4FC1CA96E}" presName="childShape" presStyleCnt="0"/>
      <dgm:spPr/>
    </dgm:pt>
    <dgm:pt modelId="{1C73CF24-D51B-4394-86CA-7320FE8560CE}" type="pres">
      <dgm:prSet presAssocID="{448FA9EE-0408-4BB2-9248-0DD963871E7B}" presName="Name13" presStyleLbl="parChTrans1D2" presStyleIdx="2" presStyleCnt="4"/>
      <dgm:spPr/>
      <dgm:t>
        <a:bodyPr/>
        <a:lstStyle/>
        <a:p>
          <a:endParaRPr lang="en-US"/>
        </a:p>
      </dgm:t>
    </dgm:pt>
    <dgm:pt modelId="{0E4024E7-E3C4-4DC0-8652-E37E891B0189}" type="pres">
      <dgm:prSet presAssocID="{7703D617-11E6-4032-953E-81DB4DE0AD07}" presName="childText" presStyleLbl="bgAcc1" presStyleIdx="2" presStyleCnt="4" custScaleX="122670" custScaleY="1383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1A69D1-A018-4489-AC11-73300BFB4E43}" type="pres">
      <dgm:prSet presAssocID="{7D728F21-38A2-4A6B-9CA5-F7A6CBB5603A}" presName="Name13" presStyleLbl="parChTrans1D2" presStyleIdx="3" presStyleCnt="4"/>
      <dgm:spPr/>
      <dgm:t>
        <a:bodyPr/>
        <a:lstStyle/>
        <a:p>
          <a:endParaRPr lang="en-US"/>
        </a:p>
      </dgm:t>
    </dgm:pt>
    <dgm:pt modelId="{C992802E-E336-44E8-A621-3DD61A8D3137}" type="pres">
      <dgm:prSet presAssocID="{BE63099C-D831-400E-9002-F03F0A77CE2F}" presName="childText" presStyleLbl="bgAcc1" presStyleIdx="3" presStyleCnt="4" custScaleX="124348" custScaleY="2638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25724A-BC38-4244-9FCB-ECCA424E9D66}" srcId="{292A8DF2-4B55-439F-9FAF-F420314602DC}" destId="{11672171-BCAF-4D34-950B-1BA719F5AF17}" srcOrd="0" destOrd="0" parTransId="{4F11D2C8-A6E5-48F1-93EF-8167E9564536}" sibTransId="{F88217B6-317B-438B-B64A-AE45A7380760}"/>
    <dgm:cxn modelId="{1E118DC0-FBB4-4A06-847D-69E6F91FDB34}" srcId="{8555B09A-7687-4FD6-B788-E92928F20FAD}" destId="{3DD38B23-545D-4E53-82D9-07B4FC1CA96E}" srcOrd="1" destOrd="0" parTransId="{670B532D-463D-4492-931F-0C927DF6882B}" sibTransId="{9C6FFD5D-04DC-400F-AE78-183672E52414}"/>
    <dgm:cxn modelId="{B2468858-EDD2-4D01-81F0-E69B85B4A3CC}" type="presOf" srcId="{448FA9EE-0408-4BB2-9248-0DD963871E7B}" destId="{1C73CF24-D51B-4394-86CA-7320FE8560CE}" srcOrd="0" destOrd="0" presId="urn:microsoft.com/office/officeart/2005/8/layout/hierarchy3"/>
    <dgm:cxn modelId="{AA2AE121-A122-4B3B-991F-69960F90BF98}" type="presOf" srcId="{7703D617-11E6-4032-953E-81DB4DE0AD07}" destId="{0E4024E7-E3C4-4DC0-8652-E37E891B0189}" srcOrd="0" destOrd="0" presId="urn:microsoft.com/office/officeart/2005/8/layout/hierarchy3"/>
    <dgm:cxn modelId="{4E9D5842-3B21-4E30-BE89-3FE733B4DEFD}" type="presOf" srcId="{3DD38B23-545D-4E53-82D9-07B4FC1CA96E}" destId="{F6043956-F25E-40E0-9033-5E2BBA7AF9FB}" srcOrd="0" destOrd="0" presId="urn:microsoft.com/office/officeart/2005/8/layout/hierarchy3"/>
    <dgm:cxn modelId="{F54D1C7E-C4BD-4BD8-8D62-D1CCEA9A57EB}" srcId="{8555B09A-7687-4FD6-B788-E92928F20FAD}" destId="{292A8DF2-4B55-439F-9FAF-F420314602DC}" srcOrd="0" destOrd="0" parTransId="{8DD43974-FB57-4883-B963-894AE95A6762}" sibTransId="{4D1055C7-C04C-464A-A66C-CFBD41106506}"/>
    <dgm:cxn modelId="{4B418931-AD5F-4642-9101-16AA6728136F}" type="presOf" srcId="{8555B09A-7687-4FD6-B788-E92928F20FAD}" destId="{0339F9A7-18F3-447C-B1C1-ECF611584C36}" srcOrd="0" destOrd="0" presId="urn:microsoft.com/office/officeart/2005/8/layout/hierarchy3"/>
    <dgm:cxn modelId="{616F8804-C63C-449A-8251-80B7D11645A1}" srcId="{292A8DF2-4B55-439F-9FAF-F420314602DC}" destId="{7C7C72F1-BF96-4AB3-A719-EED76FE6D6D6}" srcOrd="1" destOrd="0" parTransId="{7BFF9B9B-6811-453B-A2DA-E5777472416A}" sibTransId="{0855CAC4-6CAA-4D1B-9B58-A6B1E5996919}"/>
    <dgm:cxn modelId="{45C57A0D-CEF0-4ABA-90F2-297B33072C2B}" type="presOf" srcId="{7BFF9B9B-6811-453B-A2DA-E5777472416A}" destId="{C36A1FF2-66A0-41A0-94F4-A6FE707CBF1D}" srcOrd="0" destOrd="0" presId="urn:microsoft.com/office/officeart/2005/8/layout/hierarchy3"/>
    <dgm:cxn modelId="{3E629AFF-58BA-40BD-AD06-6A5B5C4082EA}" type="presOf" srcId="{BE63099C-D831-400E-9002-F03F0A77CE2F}" destId="{C992802E-E336-44E8-A621-3DD61A8D3137}" srcOrd="0" destOrd="0" presId="urn:microsoft.com/office/officeart/2005/8/layout/hierarchy3"/>
    <dgm:cxn modelId="{4F6A127D-481A-4D9E-87E2-48C95494E90D}" type="presOf" srcId="{4F11D2C8-A6E5-48F1-93EF-8167E9564536}" destId="{64A5B529-F42C-4E5C-9F36-472E2DB9CEDB}" srcOrd="0" destOrd="0" presId="urn:microsoft.com/office/officeart/2005/8/layout/hierarchy3"/>
    <dgm:cxn modelId="{72F719B8-DB5D-422D-8861-81DBB9BADC08}" srcId="{3DD38B23-545D-4E53-82D9-07B4FC1CA96E}" destId="{BE63099C-D831-400E-9002-F03F0A77CE2F}" srcOrd="1" destOrd="0" parTransId="{7D728F21-38A2-4A6B-9CA5-F7A6CBB5603A}" sibTransId="{2299E261-82BC-41AD-8BB1-C7D46BF1D030}"/>
    <dgm:cxn modelId="{2F240D49-DF5A-4982-B643-A3EAA9E05C73}" type="presOf" srcId="{3DD38B23-545D-4E53-82D9-07B4FC1CA96E}" destId="{41468B03-142D-437E-AB5B-541EF4207A88}" srcOrd="1" destOrd="0" presId="urn:microsoft.com/office/officeart/2005/8/layout/hierarchy3"/>
    <dgm:cxn modelId="{CF1B4D62-7ABB-48CD-A880-896CAB32E61F}" type="presOf" srcId="{292A8DF2-4B55-439F-9FAF-F420314602DC}" destId="{554B06AB-4A93-46A6-9E85-64F2E39F6E6B}" srcOrd="0" destOrd="0" presId="urn:microsoft.com/office/officeart/2005/8/layout/hierarchy3"/>
    <dgm:cxn modelId="{F2E780DC-F80F-456F-9F9B-EB0EBCF8CDE4}" type="presOf" srcId="{7C7C72F1-BF96-4AB3-A719-EED76FE6D6D6}" destId="{E912771A-0D19-4E2A-AA5D-4554372D579C}" srcOrd="0" destOrd="0" presId="urn:microsoft.com/office/officeart/2005/8/layout/hierarchy3"/>
    <dgm:cxn modelId="{0CAE2F32-A4E5-405C-8229-B6481A82A07C}" type="presOf" srcId="{292A8DF2-4B55-439F-9FAF-F420314602DC}" destId="{AB561DBB-1313-4024-8376-14600928E697}" srcOrd="1" destOrd="0" presId="urn:microsoft.com/office/officeart/2005/8/layout/hierarchy3"/>
    <dgm:cxn modelId="{CA6BA707-7CC3-4F18-BE49-63F0DBC4260E}" srcId="{3DD38B23-545D-4E53-82D9-07B4FC1CA96E}" destId="{7703D617-11E6-4032-953E-81DB4DE0AD07}" srcOrd="0" destOrd="0" parTransId="{448FA9EE-0408-4BB2-9248-0DD963871E7B}" sibTransId="{139792F8-2767-407E-A0DC-D54DA7D15ED7}"/>
    <dgm:cxn modelId="{A8625904-B3E5-483F-B759-5F05840C6177}" type="presOf" srcId="{11672171-BCAF-4D34-950B-1BA719F5AF17}" destId="{829E9409-EFDA-49CB-96CF-DCDAB99731B6}" srcOrd="0" destOrd="0" presId="urn:microsoft.com/office/officeart/2005/8/layout/hierarchy3"/>
    <dgm:cxn modelId="{C1F215E7-821A-4AB9-BD6A-50D7F596C6C4}" type="presOf" srcId="{7D728F21-38A2-4A6B-9CA5-F7A6CBB5603A}" destId="{B91A69D1-A018-4489-AC11-73300BFB4E43}" srcOrd="0" destOrd="0" presId="urn:microsoft.com/office/officeart/2005/8/layout/hierarchy3"/>
    <dgm:cxn modelId="{853697BE-5420-4988-BE6E-959E295E2E76}" type="presParOf" srcId="{0339F9A7-18F3-447C-B1C1-ECF611584C36}" destId="{8BC26DF5-E8E8-49AE-81E4-40EC8E11E037}" srcOrd="0" destOrd="0" presId="urn:microsoft.com/office/officeart/2005/8/layout/hierarchy3"/>
    <dgm:cxn modelId="{25EBC0CF-79F3-4CA5-9535-151952A5587D}" type="presParOf" srcId="{8BC26DF5-E8E8-49AE-81E4-40EC8E11E037}" destId="{A831144D-DC32-415A-A6B9-8FAB30CEE758}" srcOrd="0" destOrd="0" presId="urn:microsoft.com/office/officeart/2005/8/layout/hierarchy3"/>
    <dgm:cxn modelId="{B389C597-C3EC-4FD9-BBF4-BC4CD12E9B43}" type="presParOf" srcId="{A831144D-DC32-415A-A6B9-8FAB30CEE758}" destId="{554B06AB-4A93-46A6-9E85-64F2E39F6E6B}" srcOrd="0" destOrd="0" presId="urn:microsoft.com/office/officeart/2005/8/layout/hierarchy3"/>
    <dgm:cxn modelId="{7A7CE415-FF94-4717-A0AD-B1CE9C01BC32}" type="presParOf" srcId="{A831144D-DC32-415A-A6B9-8FAB30CEE758}" destId="{AB561DBB-1313-4024-8376-14600928E697}" srcOrd="1" destOrd="0" presId="urn:microsoft.com/office/officeart/2005/8/layout/hierarchy3"/>
    <dgm:cxn modelId="{BD8867A7-705E-4224-9090-278A729F6B5D}" type="presParOf" srcId="{8BC26DF5-E8E8-49AE-81E4-40EC8E11E037}" destId="{2DD98F46-5D99-457B-87C4-B45D9FB4BDC9}" srcOrd="1" destOrd="0" presId="urn:microsoft.com/office/officeart/2005/8/layout/hierarchy3"/>
    <dgm:cxn modelId="{58A58D77-71F7-4B32-91D6-7EBECD822D54}" type="presParOf" srcId="{2DD98F46-5D99-457B-87C4-B45D9FB4BDC9}" destId="{64A5B529-F42C-4E5C-9F36-472E2DB9CEDB}" srcOrd="0" destOrd="0" presId="urn:microsoft.com/office/officeart/2005/8/layout/hierarchy3"/>
    <dgm:cxn modelId="{8FF35436-C05A-43E9-AAED-2DDE89462E5B}" type="presParOf" srcId="{2DD98F46-5D99-457B-87C4-B45D9FB4BDC9}" destId="{829E9409-EFDA-49CB-96CF-DCDAB99731B6}" srcOrd="1" destOrd="0" presId="urn:microsoft.com/office/officeart/2005/8/layout/hierarchy3"/>
    <dgm:cxn modelId="{26CA67FA-13EB-49A8-82C4-D171B74775EE}" type="presParOf" srcId="{2DD98F46-5D99-457B-87C4-B45D9FB4BDC9}" destId="{C36A1FF2-66A0-41A0-94F4-A6FE707CBF1D}" srcOrd="2" destOrd="0" presId="urn:microsoft.com/office/officeart/2005/8/layout/hierarchy3"/>
    <dgm:cxn modelId="{8293652F-E30A-412B-9350-97C7106D90E2}" type="presParOf" srcId="{2DD98F46-5D99-457B-87C4-B45D9FB4BDC9}" destId="{E912771A-0D19-4E2A-AA5D-4554372D579C}" srcOrd="3" destOrd="0" presId="urn:microsoft.com/office/officeart/2005/8/layout/hierarchy3"/>
    <dgm:cxn modelId="{374B14DF-FFA2-464A-B2E6-1A136D26A36D}" type="presParOf" srcId="{0339F9A7-18F3-447C-B1C1-ECF611584C36}" destId="{99FF0BA8-ADBB-4E67-A200-D36FD4707399}" srcOrd="1" destOrd="0" presId="urn:microsoft.com/office/officeart/2005/8/layout/hierarchy3"/>
    <dgm:cxn modelId="{C3F5047A-D1D9-4216-9718-CB90DBF6EE89}" type="presParOf" srcId="{99FF0BA8-ADBB-4E67-A200-D36FD4707399}" destId="{7F07C80A-5543-4AF4-881A-C6E664256AED}" srcOrd="0" destOrd="0" presId="urn:microsoft.com/office/officeart/2005/8/layout/hierarchy3"/>
    <dgm:cxn modelId="{325FD8AA-9F7E-4DFC-BEC2-D92A800961E5}" type="presParOf" srcId="{7F07C80A-5543-4AF4-881A-C6E664256AED}" destId="{F6043956-F25E-40E0-9033-5E2BBA7AF9FB}" srcOrd="0" destOrd="0" presId="urn:microsoft.com/office/officeart/2005/8/layout/hierarchy3"/>
    <dgm:cxn modelId="{27269D5F-64CA-4FCB-80E2-FF914E7938CC}" type="presParOf" srcId="{7F07C80A-5543-4AF4-881A-C6E664256AED}" destId="{41468B03-142D-437E-AB5B-541EF4207A88}" srcOrd="1" destOrd="0" presId="urn:microsoft.com/office/officeart/2005/8/layout/hierarchy3"/>
    <dgm:cxn modelId="{96B3DE84-6B64-4DEC-8B67-93A8BF0291EB}" type="presParOf" srcId="{99FF0BA8-ADBB-4E67-A200-D36FD4707399}" destId="{273DFAE8-F70F-4BE0-A3D8-66A13815FD76}" srcOrd="1" destOrd="0" presId="urn:microsoft.com/office/officeart/2005/8/layout/hierarchy3"/>
    <dgm:cxn modelId="{1CAD6BEB-EF20-4A75-B8A0-267944329A4F}" type="presParOf" srcId="{273DFAE8-F70F-4BE0-A3D8-66A13815FD76}" destId="{1C73CF24-D51B-4394-86CA-7320FE8560CE}" srcOrd="0" destOrd="0" presId="urn:microsoft.com/office/officeart/2005/8/layout/hierarchy3"/>
    <dgm:cxn modelId="{9D1AFACC-CAB3-40EB-A73A-F6AE921E5DF6}" type="presParOf" srcId="{273DFAE8-F70F-4BE0-A3D8-66A13815FD76}" destId="{0E4024E7-E3C4-4DC0-8652-E37E891B0189}" srcOrd="1" destOrd="0" presId="urn:microsoft.com/office/officeart/2005/8/layout/hierarchy3"/>
    <dgm:cxn modelId="{942E4C57-D645-44B2-9E91-A20F0DD1D385}" type="presParOf" srcId="{273DFAE8-F70F-4BE0-A3D8-66A13815FD76}" destId="{B91A69D1-A018-4489-AC11-73300BFB4E43}" srcOrd="2" destOrd="0" presId="urn:microsoft.com/office/officeart/2005/8/layout/hierarchy3"/>
    <dgm:cxn modelId="{8982E030-D67E-4D5F-A3DB-283A3898921B}" type="presParOf" srcId="{273DFAE8-F70F-4BE0-A3D8-66A13815FD76}" destId="{C992802E-E336-44E8-A621-3DD61A8D313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55B09A-7687-4FD6-B788-E92928F20FAD}" type="doc">
      <dgm:prSet loTypeId="urn:microsoft.com/office/officeart/2005/8/layout/hierarchy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92A8DF2-4B55-439F-9FAF-F420314602DC}">
      <dgm:prSet phldrT="[Text]"/>
      <dgm:spPr/>
      <dgm:t>
        <a:bodyPr/>
        <a:lstStyle/>
        <a:p>
          <a:r>
            <a:rPr lang="en-US" dirty="0" smtClean="0"/>
            <a:t>Change to slope-intercept form.</a:t>
          </a:r>
          <a:endParaRPr lang="en-US" dirty="0"/>
        </a:p>
      </dgm:t>
    </dgm:pt>
    <dgm:pt modelId="{8DD43974-FB57-4883-B963-894AE95A6762}" type="parTrans" cxnId="{F54D1C7E-C4BD-4BD8-8D62-D1CCEA9A57EB}">
      <dgm:prSet/>
      <dgm:spPr/>
      <dgm:t>
        <a:bodyPr/>
        <a:lstStyle/>
        <a:p>
          <a:endParaRPr lang="en-US"/>
        </a:p>
      </dgm:t>
    </dgm:pt>
    <dgm:pt modelId="{4D1055C7-C04C-464A-A66C-CFBD41106506}" type="sibTrans" cxnId="{F54D1C7E-C4BD-4BD8-8D62-D1CCEA9A57EB}">
      <dgm:prSet/>
      <dgm:spPr/>
      <dgm:t>
        <a:bodyPr/>
        <a:lstStyle/>
        <a:p>
          <a:endParaRPr lang="en-US"/>
        </a:p>
      </dgm:t>
    </dgm:pt>
    <dgm:pt modelId="{11672171-BCAF-4D34-950B-1BA719F5AF17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 smtClean="0"/>
            <a:t>2x + 5y = 10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 smtClean="0"/>
            <a:t>-2x           -2x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 smtClean="0"/>
            <a:t>5y = – 2x + 10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 smtClean="0"/>
            <a:t>5         5      5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000" dirty="0" smtClean="0"/>
            <a:t>y = -2/5x + 2</a:t>
          </a:r>
          <a:endParaRPr lang="en-US" sz="2000" dirty="0"/>
        </a:p>
      </dgm:t>
    </dgm:pt>
    <dgm:pt modelId="{4F11D2C8-A6E5-48F1-93EF-8167E9564536}" type="parTrans" cxnId="{B125724A-BC38-4244-9FCB-ECCA424E9D66}">
      <dgm:prSet/>
      <dgm:spPr/>
      <dgm:t>
        <a:bodyPr/>
        <a:lstStyle/>
        <a:p>
          <a:endParaRPr lang="en-US"/>
        </a:p>
      </dgm:t>
    </dgm:pt>
    <dgm:pt modelId="{F88217B6-317B-438B-B64A-AE45A7380760}" type="sibTrans" cxnId="{B125724A-BC38-4244-9FCB-ECCA424E9D66}">
      <dgm:prSet/>
      <dgm:spPr/>
      <dgm:t>
        <a:bodyPr/>
        <a:lstStyle/>
        <a:p>
          <a:endParaRPr lang="en-US"/>
        </a:p>
      </dgm:t>
    </dgm:pt>
    <dgm:pt modelId="{7C7C72F1-BF96-4AB3-A719-EED76FE6D6D6}">
      <dgm:prSet phldrT="[Text]"/>
      <dgm:spPr/>
      <dgm:t>
        <a:bodyPr/>
        <a:lstStyle/>
        <a:p>
          <a:r>
            <a:rPr lang="en-US" dirty="0" smtClean="0"/>
            <a:t>y = -2/5x + 2</a:t>
          </a:r>
        </a:p>
        <a:p>
          <a:r>
            <a:rPr lang="en-US" dirty="0" smtClean="0"/>
            <a:t>The slope is -2/5.</a:t>
          </a:r>
          <a:endParaRPr lang="en-US" dirty="0"/>
        </a:p>
      </dgm:t>
    </dgm:pt>
    <dgm:pt modelId="{7BFF9B9B-6811-453B-A2DA-E5777472416A}" type="parTrans" cxnId="{616F8804-C63C-449A-8251-80B7D11645A1}">
      <dgm:prSet/>
      <dgm:spPr/>
      <dgm:t>
        <a:bodyPr/>
        <a:lstStyle/>
        <a:p>
          <a:endParaRPr lang="en-US"/>
        </a:p>
      </dgm:t>
    </dgm:pt>
    <dgm:pt modelId="{0855CAC4-6CAA-4D1B-9B58-A6B1E5996919}" type="sibTrans" cxnId="{616F8804-C63C-449A-8251-80B7D11645A1}">
      <dgm:prSet/>
      <dgm:spPr/>
      <dgm:t>
        <a:bodyPr/>
        <a:lstStyle/>
        <a:p>
          <a:endParaRPr lang="en-US"/>
        </a:p>
      </dgm:t>
    </dgm:pt>
    <dgm:pt modelId="{3DD38B23-545D-4E53-82D9-07B4FC1CA96E}">
      <dgm:prSet phldrT="[Text]"/>
      <dgm:spPr/>
      <dgm:t>
        <a:bodyPr/>
        <a:lstStyle/>
        <a:p>
          <a:r>
            <a:rPr lang="en-US" dirty="0" smtClean="0"/>
            <a:t>If it is in slope-intercept form,</a:t>
          </a:r>
          <a:endParaRPr lang="en-US" dirty="0"/>
        </a:p>
      </dgm:t>
    </dgm:pt>
    <dgm:pt modelId="{670B532D-463D-4492-931F-0C927DF6882B}" type="parTrans" cxnId="{1E118DC0-FBB4-4A06-847D-69E6F91FDB34}">
      <dgm:prSet/>
      <dgm:spPr/>
      <dgm:t>
        <a:bodyPr/>
        <a:lstStyle/>
        <a:p>
          <a:endParaRPr lang="en-US"/>
        </a:p>
      </dgm:t>
    </dgm:pt>
    <dgm:pt modelId="{9C6FFD5D-04DC-400F-AE78-183672E52414}" type="sibTrans" cxnId="{1E118DC0-FBB4-4A06-847D-69E6F91FDB34}">
      <dgm:prSet/>
      <dgm:spPr/>
      <dgm:t>
        <a:bodyPr/>
        <a:lstStyle/>
        <a:p>
          <a:endParaRPr lang="en-US"/>
        </a:p>
      </dgm:t>
    </dgm:pt>
    <dgm:pt modelId="{7703D617-11E6-4032-953E-81DB4DE0AD07}">
      <dgm:prSet phldrT="[Text]" custT="1"/>
      <dgm:spPr/>
      <dgm:t>
        <a:bodyPr/>
        <a:lstStyle/>
        <a:p>
          <a:r>
            <a:rPr lang="en-US" sz="2000" dirty="0" smtClean="0"/>
            <a:t>y = 2x + 2</a:t>
          </a:r>
          <a:endParaRPr lang="en-US" sz="2000" dirty="0"/>
        </a:p>
      </dgm:t>
    </dgm:pt>
    <dgm:pt modelId="{448FA9EE-0408-4BB2-9248-0DD963871E7B}" type="parTrans" cxnId="{CA6BA707-7CC3-4F18-BE49-63F0DBC4260E}">
      <dgm:prSet/>
      <dgm:spPr/>
      <dgm:t>
        <a:bodyPr/>
        <a:lstStyle/>
        <a:p>
          <a:endParaRPr lang="en-US"/>
        </a:p>
      </dgm:t>
    </dgm:pt>
    <dgm:pt modelId="{139792F8-2767-407E-A0DC-D54DA7D15ED7}" type="sibTrans" cxnId="{CA6BA707-7CC3-4F18-BE49-63F0DBC4260E}">
      <dgm:prSet/>
      <dgm:spPr/>
      <dgm:t>
        <a:bodyPr/>
        <a:lstStyle/>
        <a:p>
          <a:endParaRPr lang="en-US"/>
        </a:p>
      </dgm:t>
    </dgm:pt>
    <dgm:pt modelId="{BE63099C-D831-400E-9002-F03F0A77CE2F}">
      <dgm:prSet phldrT="[Text]" custT="1"/>
      <dgm:spPr/>
      <dgm:t>
        <a:bodyPr/>
        <a:lstStyle/>
        <a:p>
          <a:r>
            <a:rPr lang="en-US" sz="1600" dirty="0" smtClean="0"/>
            <a:t>y = 2x + 2</a:t>
          </a:r>
        </a:p>
        <a:p>
          <a:r>
            <a:rPr lang="en-US" sz="1600" dirty="0" smtClean="0"/>
            <a:t>The slope is 2.</a:t>
          </a:r>
          <a:endParaRPr lang="en-US" sz="1600" dirty="0"/>
        </a:p>
      </dgm:t>
    </dgm:pt>
    <dgm:pt modelId="{7D728F21-38A2-4A6B-9CA5-F7A6CBB5603A}" type="parTrans" cxnId="{72F719B8-DB5D-422D-8861-81DBB9BADC08}">
      <dgm:prSet/>
      <dgm:spPr/>
      <dgm:t>
        <a:bodyPr/>
        <a:lstStyle/>
        <a:p>
          <a:endParaRPr lang="en-US"/>
        </a:p>
      </dgm:t>
    </dgm:pt>
    <dgm:pt modelId="{2299E261-82BC-41AD-8BB1-C7D46BF1D030}" type="sibTrans" cxnId="{72F719B8-DB5D-422D-8861-81DBB9BADC08}">
      <dgm:prSet/>
      <dgm:spPr/>
      <dgm:t>
        <a:bodyPr/>
        <a:lstStyle/>
        <a:p>
          <a:endParaRPr lang="en-US"/>
        </a:p>
      </dgm:t>
    </dgm:pt>
    <dgm:pt modelId="{0339F9A7-18F3-447C-B1C1-ECF611584C36}" type="pres">
      <dgm:prSet presAssocID="{8555B09A-7687-4FD6-B788-E92928F20FA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BC26DF5-E8E8-49AE-81E4-40EC8E11E037}" type="pres">
      <dgm:prSet presAssocID="{292A8DF2-4B55-439F-9FAF-F420314602DC}" presName="root" presStyleCnt="0"/>
      <dgm:spPr/>
    </dgm:pt>
    <dgm:pt modelId="{A831144D-DC32-415A-A6B9-8FAB30CEE758}" type="pres">
      <dgm:prSet presAssocID="{292A8DF2-4B55-439F-9FAF-F420314602DC}" presName="rootComposite" presStyleCnt="0"/>
      <dgm:spPr/>
    </dgm:pt>
    <dgm:pt modelId="{554B06AB-4A93-46A6-9E85-64F2E39F6E6B}" type="pres">
      <dgm:prSet presAssocID="{292A8DF2-4B55-439F-9FAF-F420314602DC}" presName="rootText" presStyleLbl="node1" presStyleIdx="0" presStyleCnt="2"/>
      <dgm:spPr/>
      <dgm:t>
        <a:bodyPr/>
        <a:lstStyle/>
        <a:p>
          <a:endParaRPr lang="en-US"/>
        </a:p>
      </dgm:t>
    </dgm:pt>
    <dgm:pt modelId="{AB561DBB-1313-4024-8376-14600928E697}" type="pres">
      <dgm:prSet presAssocID="{292A8DF2-4B55-439F-9FAF-F420314602DC}" presName="rootConnector" presStyleLbl="node1" presStyleIdx="0" presStyleCnt="2"/>
      <dgm:spPr/>
      <dgm:t>
        <a:bodyPr/>
        <a:lstStyle/>
        <a:p>
          <a:endParaRPr lang="en-US"/>
        </a:p>
      </dgm:t>
    </dgm:pt>
    <dgm:pt modelId="{2DD98F46-5D99-457B-87C4-B45D9FB4BDC9}" type="pres">
      <dgm:prSet presAssocID="{292A8DF2-4B55-439F-9FAF-F420314602DC}" presName="childShape" presStyleCnt="0"/>
      <dgm:spPr/>
    </dgm:pt>
    <dgm:pt modelId="{64A5B529-F42C-4E5C-9F36-472E2DB9CEDB}" type="pres">
      <dgm:prSet presAssocID="{4F11D2C8-A6E5-48F1-93EF-8167E9564536}" presName="Name13" presStyleLbl="parChTrans1D2" presStyleIdx="0" presStyleCnt="4"/>
      <dgm:spPr/>
      <dgm:t>
        <a:bodyPr/>
        <a:lstStyle/>
        <a:p>
          <a:endParaRPr lang="en-US"/>
        </a:p>
      </dgm:t>
    </dgm:pt>
    <dgm:pt modelId="{829E9409-EFDA-49CB-96CF-DCDAB99731B6}" type="pres">
      <dgm:prSet presAssocID="{11672171-BCAF-4D34-950B-1BA719F5AF17}" presName="childText" presStyleLbl="bgAcc1" presStyleIdx="0" presStyleCnt="4" custScaleX="122868" custScaleY="185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6A1FF2-66A0-41A0-94F4-A6FE707CBF1D}" type="pres">
      <dgm:prSet presAssocID="{7BFF9B9B-6811-453B-A2DA-E5777472416A}" presName="Name13" presStyleLbl="parChTrans1D2" presStyleIdx="1" presStyleCnt="4"/>
      <dgm:spPr/>
      <dgm:t>
        <a:bodyPr/>
        <a:lstStyle/>
        <a:p>
          <a:endParaRPr lang="en-US"/>
        </a:p>
      </dgm:t>
    </dgm:pt>
    <dgm:pt modelId="{E912771A-0D19-4E2A-AA5D-4554372D579C}" type="pres">
      <dgm:prSet presAssocID="{7C7C72F1-BF96-4AB3-A719-EED76FE6D6D6}" presName="childText" presStyleLbl="bgAcc1" presStyleIdx="1" presStyleCnt="4" custScaleX="1362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F0BA8-ADBB-4E67-A200-D36FD4707399}" type="pres">
      <dgm:prSet presAssocID="{3DD38B23-545D-4E53-82D9-07B4FC1CA96E}" presName="root" presStyleCnt="0"/>
      <dgm:spPr/>
    </dgm:pt>
    <dgm:pt modelId="{7F07C80A-5543-4AF4-881A-C6E664256AED}" type="pres">
      <dgm:prSet presAssocID="{3DD38B23-545D-4E53-82D9-07B4FC1CA96E}" presName="rootComposite" presStyleCnt="0"/>
      <dgm:spPr/>
    </dgm:pt>
    <dgm:pt modelId="{F6043956-F25E-40E0-9033-5E2BBA7AF9FB}" type="pres">
      <dgm:prSet presAssocID="{3DD38B23-545D-4E53-82D9-07B4FC1CA96E}" presName="rootText" presStyleLbl="node1" presStyleIdx="1" presStyleCnt="2"/>
      <dgm:spPr/>
      <dgm:t>
        <a:bodyPr/>
        <a:lstStyle/>
        <a:p>
          <a:endParaRPr lang="en-US"/>
        </a:p>
      </dgm:t>
    </dgm:pt>
    <dgm:pt modelId="{41468B03-142D-437E-AB5B-541EF4207A88}" type="pres">
      <dgm:prSet presAssocID="{3DD38B23-545D-4E53-82D9-07B4FC1CA96E}" presName="rootConnector" presStyleLbl="node1" presStyleIdx="1" presStyleCnt="2"/>
      <dgm:spPr/>
      <dgm:t>
        <a:bodyPr/>
        <a:lstStyle/>
        <a:p>
          <a:endParaRPr lang="en-US"/>
        </a:p>
      </dgm:t>
    </dgm:pt>
    <dgm:pt modelId="{273DFAE8-F70F-4BE0-A3D8-66A13815FD76}" type="pres">
      <dgm:prSet presAssocID="{3DD38B23-545D-4E53-82D9-07B4FC1CA96E}" presName="childShape" presStyleCnt="0"/>
      <dgm:spPr/>
    </dgm:pt>
    <dgm:pt modelId="{1C73CF24-D51B-4394-86CA-7320FE8560CE}" type="pres">
      <dgm:prSet presAssocID="{448FA9EE-0408-4BB2-9248-0DD963871E7B}" presName="Name13" presStyleLbl="parChTrans1D2" presStyleIdx="2" presStyleCnt="4"/>
      <dgm:spPr/>
      <dgm:t>
        <a:bodyPr/>
        <a:lstStyle/>
        <a:p>
          <a:endParaRPr lang="en-US"/>
        </a:p>
      </dgm:t>
    </dgm:pt>
    <dgm:pt modelId="{0E4024E7-E3C4-4DC0-8652-E37E891B0189}" type="pres">
      <dgm:prSet presAssocID="{7703D617-11E6-4032-953E-81DB4DE0AD07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1A69D1-A018-4489-AC11-73300BFB4E43}" type="pres">
      <dgm:prSet presAssocID="{7D728F21-38A2-4A6B-9CA5-F7A6CBB5603A}" presName="Name13" presStyleLbl="parChTrans1D2" presStyleIdx="3" presStyleCnt="4"/>
      <dgm:spPr/>
      <dgm:t>
        <a:bodyPr/>
        <a:lstStyle/>
        <a:p>
          <a:endParaRPr lang="en-US"/>
        </a:p>
      </dgm:t>
    </dgm:pt>
    <dgm:pt modelId="{C992802E-E336-44E8-A621-3DD61A8D3137}" type="pres">
      <dgm:prSet presAssocID="{BE63099C-D831-400E-9002-F03F0A77CE2F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6F8804-C63C-449A-8251-80B7D11645A1}" srcId="{292A8DF2-4B55-439F-9FAF-F420314602DC}" destId="{7C7C72F1-BF96-4AB3-A719-EED76FE6D6D6}" srcOrd="1" destOrd="0" parTransId="{7BFF9B9B-6811-453B-A2DA-E5777472416A}" sibTransId="{0855CAC4-6CAA-4D1B-9B58-A6B1E5996919}"/>
    <dgm:cxn modelId="{31662BCA-1C91-4B2B-86E2-C4A16DDD083E}" type="presOf" srcId="{7C7C72F1-BF96-4AB3-A719-EED76FE6D6D6}" destId="{E912771A-0D19-4E2A-AA5D-4554372D579C}" srcOrd="0" destOrd="0" presId="urn:microsoft.com/office/officeart/2005/8/layout/hierarchy3"/>
    <dgm:cxn modelId="{7C507A12-6E5D-4EA9-BCD3-F470B6E7F8A0}" type="presOf" srcId="{4F11D2C8-A6E5-48F1-93EF-8167E9564536}" destId="{64A5B529-F42C-4E5C-9F36-472E2DB9CEDB}" srcOrd="0" destOrd="0" presId="urn:microsoft.com/office/officeart/2005/8/layout/hierarchy3"/>
    <dgm:cxn modelId="{279C837F-FB95-4D13-A1D4-58539F0A4D90}" type="presOf" srcId="{7D728F21-38A2-4A6B-9CA5-F7A6CBB5603A}" destId="{B91A69D1-A018-4489-AC11-73300BFB4E43}" srcOrd="0" destOrd="0" presId="urn:microsoft.com/office/officeart/2005/8/layout/hierarchy3"/>
    <dgm:cxn modelId="{BCEE2E30-14E3-49AA-90DC-A24925140CC0}" type="presOf" srcId="{292A8DF2-4B55-439F-9FAF-F420314602DC}" destId="{554B06AB-4A93-46A6-9E85-64F2E39F6E6B}" srcOrd="0" destOrd="0" presId="urn:microsoft.com/office/officeart/2005/8/layout/hierarchy3"/>
    <dgm:cxn modelId="{F54D1C7E-C4BD-4BD8-8D62-D1CCEA9A57EB}" srcId="{8555B09A-7687-4FD6-B788-E92928F20FAD}" destId="{292A8DF2-4B55-439F-9FAF-F420314602DC}" srcOrd="0" destOrd="0" parTransId="{8DD43974-FB57-4883-B963-894AE95A6762}" sibTransId="{4D1055C7-C04C-464A-A66C-CFBD41106506}"/>
    <dgm:cxn modelId="{F10C083A-6CA2-49A3-A366-E568D8349A49}" type="presOf" srcId="{448FA9EE-0408-4BB2-9248-0DD963871E7B}" destId="{1C73CF24-D51B-4394-86CA-7320FE8560CE}" srcOrd="0" destOrd="0" presId="urn:microsoft.com/office/officeart/2005/8/layout/hierarchy3"/>
    <dgm:cxn modelId="{D2292A15-B883-45EE-A6F3-852DB6AFE161}" type="presOf" srcId="{7BFF9B9B-6811-453B-A2DA-E5777472416A}" destId="{C36A1FF2-66A0-41A0-94F4-A6FE707CBF1D}" srcOrd="0" destOrd="0" presId="urn:microsoft.com/office/officeart/2005/8/layout/hierarchy3"/>
    <dgm:cxn modelId="{E061CB18-C808-4A20-901C-23B501F7683D}" type="presOf" srcId="{292A8DF2-4B55-439F-9FAF-F420314602DC}" destId="{AB561DBB-1313-4024-8376-14600928E697}" srcOrd="1" destOrd="0" presId="urn:microsoft.com/office/officeart/2005/8/layout/hierarchy3"/>
    <dgm:cxn modelId="{907D95F2-8EE8-4030-960A-3D18B4DAC542}" type="presOf" srcId="{7703D617-11E6-4032-953E-81DB4DE0AD07}" destId="{0E4024E7-E3C4-4DC0-8652-E37E891B0189}" srcOrd="0" destOrd="0" presId="urn:microsoft.com/office/officeart/2005/8/layout/hierarchy3"/>
    <dgm:cxn modelId="{FBB2A339-8983-4C08-9782-D6C1C8A9E53D}" type="presOf" srcId="{3DD38B23-545D-4E53-82D9-07B4FC1CA96E}" destId="{41468B03-142D-437E-AB5B-541EF4207A88}" srcOrd="1" destOrd="0" presId="urn:microsoft.com/office/officeart/2005/8/layout/hierarchy3"/>
    <dgm:cxn modelId="{9A84F38F-12F0-42D5-87D4-ED9F5BBEF08A}" type="presOf" srcId="{3DD38B23-545D-4E53-82D9-07B4FC1CA96E}" destId="{F6043956-F25E-40E0-9033-5E2BBA7AF9FB}" srcOrd="0" destOrd="0" presId="urn:microsoft.com/office/officeart/2005/8/layout/hierarchy3"/>
    <dgm:cxn modelId="{2A32167B-54FA-4600-8ED4-CAD2B284DAFA}" type="presOf" srcId="{BE63099C-D831-400E-9002-F03F0A77CE2F}" destId="{C992802E-E336-44E8-A621-3DD61A8D3137}" srcOrd="0" destOrd="0" presId="urn:microsoft.com/office/officeart/2005/8/layout/hierarchy3"/>
    <dgm:cxn modelId="{164CF632-F86F-493D-876A-59E8193D26FD}" type="presOf" srcId="{11672171-BCAF-4D34-950B-1BA719F5AF17}" destId="{829E9409-EFDA-49CB-96CF-DCDAB99731B6}" srcOrd="0" destOrd="0" presId="urn:microsoft.com/office/officeart/2005/8/layout/hierarchy3"/>
    <dgm:cxn modelId="{109AB5CF-E6D9-479C-B691-CE0441009448}" type="presOf" srcId="{8555B09A-7687-4FD6-B788-E92928F20FAD}" destId="{0339F9A7-18F3-447C-B1C1-ECF611584C36}" srcOrd="0" destOrd="0" presId="urn:microsoft.com/office/officeart/2005/8/layout/hierarchy3"/>
    <dgm:cxn modelId="{CA6BA707-7CC3-4F18-BE49-63F0DBC4260E}" srcId="{3DD38B23-545D-4E53-82D9-07B4FC1CA96E}" destId="{7703D617-11E6-4032-953E-81DB4DE0AD07}" srcOrd="0" destOrd="0" parTransId="{448FA9EE-0408-4BB2-9248-0DD963871E7B}" sibTransId="{139792F8-2767-407E-A0DC-D54DA7D15ED7}"/>
    <dgm:cxn modelId="{72F719B8-DB5D-422D-8861-81DBB9BADC08}" srcId="{3DD38B23-545D-4E53-82D9-07B4FC1CA96E}" destId="{BE63099C-D831-400E-9002-F03F0A77CE2F}" srcOrd="1" destOrd="0" parTransId="{7D728F21-38A2-4A6B-9CA5-F7A6CBB5603A}" sibTransId="{2299E261-82BC-41AD-8BB1-C7D46BF1D030}"/>
    <dgm:cxn modelId="{1E118DC0-FBB4-4A06-847D-69E6F91FDB34}" srcId="{8555B09A-7687-4FD6-B788-E92928F20FAD}" destId="{3DD38B23-545D-4E53-82D9-07B4FC1CA96E}" srcOrd="1" destOrd="0" parTransId="{670B532D-463D-4492-931F-0C927DF6882B}" sibTransId="{9C6FFD5D-04DC-400F-AE78-183672E52414}"/>
    <dgm:cxn modelId="{B125724A-BC38-4244-9FCB-ECCA424E9D66}" srcId="{292A8DF2-4B55-439F-9FAF-F420314602DC}" destId="{11672171-BCAF-4D34-950B-1BA719F5AF17}" srcOrd="0" destOrd="0" parTransId="{4F11D2C8-A6E5-48F1-93EF-8167E9564536}" sibTransId="{F88217B6-317B-438B-B64A-AE45A7380760}"/>
    <dgm:cxn modelId="{B8390DFD-796E-4BFF-B26C-663EBB3D5941}" type="presParOf" srcId="{0339F9A7-18F3-447C-B1C1-ECF611584C36}" destId="{8BC26DF5-E8E8-49AE-81E4-40EC8E11E037}" srcOrd="0" destOrd="0" presId="urn:microsoft.com/office/officeart/2005/8/layout/hierarchy3"/>
    <dgm:cxn modelId="{DE17D78B-B76D-4D3A-BFDE-B6B9E66EA8C0}" type="presParOf" srcId="{8BC26DF5-E8E8-49AE-81E4-40EC8E11E037}" destId="{A831144D-DC32-415A-A6B9-8FAB30CEE758}" srcOrd="0" destOrd="0" presId="urn:microsoft.com/office/officeart/2005/8/layout/hierarchy3"/>
    <dgm:cxn modelId="{BFC7B23B-97E9-444C-B412-3E9D5002C80C}" type="presParOf" srcId="{A831144D-DC32-415A-A6B9-8FAB30CEE758}" destId="{554B06AB-4A93-46A6-9E85-64F2E39F6E6B}" srcOrd="0" destOrd="0" presId="urn:microsoft.com/office/officeart/2005/8/layout/hierarchy3"/>
    <dgm:cxn modelId="{53D9D9F9-9557-4794-A873-6649946494A1}" type="presParOf" srcId="{A831144D-DC32-415A-A6B9-8FAB30CEE758}" destId="{AB561DBB-1313-4024-8376-14600928E697}" srcOrd="1" destOrd="0" presId="urn:microsoft.com/office/officeart/2005/8/layout/hierarchy3"/>
    <dgm:cxn modelId="{C2635344-65E4-416F-8636-A584F0DCEF0B}" type="presParOf" srcId="{8BC26DF5-E8E8-49AE-81E4-40EC8E11E037}" destId="{2DD98F46-5D99-457B-87C4-B45D9FB4BDC9}" srcOrd="1" destOrd="0" presId="urn:microsoft.com/office/officeart/2005/8/layout/hierarchy3"/>
    <dgm:cxn modelId="{E5637671-98A3-4D4B-9B47-6B6316C903D2}" type="presParOf" srcId="{2DD98F46-5D99-457B-87C4-B45D9FB4BDC9}" destId="{64A5B529-F42C-4E5C-9F36-472E2DB9CEDB}" srcOrd="0" destOrd="0" presId="urn:microsoft.com/office/officeart/2005/8/layout/hierarchy3"/>
    <dgm:cxn modelId="{55007EA6-5981-4725-8E12-60D4CF279F71}" type="presParOf" srcId="{2DD98F46-5D99-457B-87C4-B45D9FB4BDC9}" destId="{829E9409-EFDA-49CB-96CF-DCDAB99731B6}" srcOrd="1" destOrd="0" presId="urn:microsoft.com/office/officeart/2005/8/layout/hierarchy3"/>
    <dgm:cxn modelId="{7875E12E-33FC-48B0-B6A0-2C64A0CE410F}" type="presParOf" srcId="{2DD98F46-5D99-457B-87C4-B45D9FB4BDC9}" destId="{C36A1FF2-66A0-41A0-94F4-A6FE707CBF1D}" srcOrd="2" destOrd="0" presId="urn:microsoft.com/office/officeart/2005/8/layout/hierarchy3"/>
    <dgm:cxn modelId="{B5A21802-0CE2-4F83-8455-4CE02E19A53F}" type="presParOf" srcId="{2DD98F46-5D99-457B-87C4-B45D9FB4BDC9}" destId="{E912771A-0D19-4E2A-AA5D-4554372D579C}" srcOrd="3" destOrd="0" presId="urn:microsoft.com/office/officeart/2005/8/layout/hierarchy3"/>
    <dgm:cxn modelId="{A3E8EF16-0753-4E7F-977D-F0267F6DBE4D}" type="presParOf" srcId="{0339F9A7-18F3-447C-B1C1-ECF611584C36}" destId="{99FF0BA8-ADBB-4E67-A200-D36FD4707399}" srcOrd="1" destOrd="0" presId="urn:microsoft.com/office/officeart/2005/8/layout/hierarchy3"/>
    <dgm:cxn modelId="{05475530-879B-4375-9195-928A8855B4E8}" type="presParOf" srcId="{99FF0BA8-ADBB-4E67-A200-D36FD4707399}" destId="{7F07C80A-5543-4AF4-881A-C6E664256AED}" srcOrd="0" destOrd="0" presId="urn:microsoft.com/office/officeart/2005/8/layout/hierarchy3"/>
    <dgm:cxn modelId="{E35F36CA-E583-450A-9B33-6846E971FB95}" type="presParOf" srcId="{7F07C80A-5543-4AF4-881A-C6E664256AED}" destId="{F6043956-F25E-40E0-9033-5E2BBA7AF9FB}" srcOrd="0" destOrd="0" presId="urn:microsoft.com/office/officeart/2005/8/layout/hierarchy3"/>
    <dgm:cxn modelId="{3059639E-64D1-4C9B-A6ED-D9AAF04BB5BA}" type="presParOf" srcId="{7F07C80A-5543-4AF4-881A-C6E664256AED}" destId="{41468B03-142D-437E-AB5B-541EF4207A88}" srcOrd="1" destOrd="0" presId="urn:microsoft.com/office/officeart/2005/8/layout/hierarchy3"/>
    <dgm:cxn modelId="{927ABD68-BD54-481D-89D9-138F90740EC0}" type="presParOf" srcId="{99FF0BA8-ADBB-4E67-A200-D36FD4707399}" destId="{273DFAE8-F70F-4BE0-A3D8-66A13815FD76}" srcOrd="1" destOrd="0" presId="urn:microsoft.com/office/officeart/2005/8/layout/hierarchy3"/>
    <dgm:cxn modelId="{492AE7F4-5809-452D-AD04-CA426ABBD4B6}" type="presParOf" srcId="{273DFAE8-F70F-4BE0-A3D8-66A13815FD76}" destId="{1C73CF24-D51B-4394-86CA-7320FE8560CE}" srcOrd="0" destOrd="0" presId="urn:microsoft.com/office/officeart/2005/8/layout/hierarchy3"/>
    <dgm:cxn modelId="{8F1E384A-DD4B-47B0-A87F-10F7EFCF15FB}" type="presParOf" srcId="{273DFAE8-F70F-4BE0-A3D8-66A13815FD76}" destId="{0E4024E7-E3C4-4DC0-8652-E37E891B0189}" srcOrd="1" destOrd="0" presId="urn:microsoft.com/office/officeart/2005/8/layout/hierarchy3"/>
    <dgm:cxn modelId="{5D371E11-09B6-4CC2-A104-03C78D54A4EE}" type="presParOf" srcId="{273DFAE8-F70F-4BE0-A3D8-66A13815FD76}" destId="{B91A69D1-A018-4489-AC11-73300BFB4E43}" srcOrd="2" destOrd="0" presId="urn:microsoft.com/office/officeart/2005/8/layout/hierarchy3"/>
    <dgm:cxn modelId="{94542215-03A9-42AC-A2C1-68878212C301}" type="presParOf" srcId="{273DFAE8-F70F-4BE0-A3D8-66A13815FD76}" destId="{C992802E-E336-44E8-A621-3DD61A8D313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4B06AB-4A93-46A6-9E85-64F2E39F6E6B}">
      <dsp:nvSpPr>
        <dsp:cNvPr id="0" name=""/>
        <dsp:cNvSpPr/>
      </dsp:nvSpPr>
      <dsp:spPr>
        <a:xfrm>
          <a:off x="49641" y="1023"/>
          <a:ext cx="1618617" cy="8093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Change to slope-intercept form.</a:t>
          </a:r>
          <a:endParaRPr lang="en-US" sz="1700" kern="1200" dirty="0"/>
        </a:p>
      </dsp:txBody>
      <dsp:txXfrm>
        <a:off x="73345" y="24727"/>
        <a:ext cx="1571209" cy="761900"/>
      </dsp:txXfrm>
    </dsp:sp>
    <dsp:sp modelId="{64A5B529-F42C-4E5C-9F36-472E2DB9CEDB}">
      <dsp:nvSpPr>
        <dsp:cNvPr id="0" name=""/>
        <dsp:cNvSpPr/>
      </dsp:nvSpPr>
      <dsp:spPr>
        <a:xfrm>
          <a:off x="211503" y="810331"/>
          <a:ext cx="161861" cy="954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4968"/>
              </a:lnTo>
              <a:lnTo>
                <a:pt x="161861" y="95496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E9409-EFDA-49CB-96CF-DCDAB99731B6}">
      <dsp:nvSpPr>
        <dsp:cNvPr id="0" name=""/>
        <dsp:cNvSpPr/>
      </dsp:nvSpPr>
      <dsp:spPr>
        <a:xfrm>
          <a:off x="373364" y="1012659"/>
          <a:ext cx="1591010" cy="1505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2x + 5y = 10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2000" kern="1200" dirty="0" smtClean="0"/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2000" kern="1200" dirty="0" smtClean="0"/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2000" kern="1200" dirty="0" smtClean="0"/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2000" kern="1200" dirty="0"/>
        </a:p>
      </dsp:txBody>
      <dsp:txXfrm>
        <a:off x="417452" y="1056747"/>
        <a:ext cx="1502834" cy="1417105"/>
      </dsp:txXfrm>
    </dsp:sp>
    <dsp:sp modelId="{C36A1FF2-66A0-41A0-94F4-A6FE707CBF1D}">
      <dsp:nvSpPr>
        <dsp:cNvPr id="0" name=""/>
        <dsp:cNvSpPr/>
      </dsp:nvSpPr>
      <dsp:spPr>
        <a:xfrm>
          <a:off x="211503" y="810331"/>
          <a:ext cx="161861" cy="2314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4590"/>
              </a:lnTo>
              <a:lnTo>
                <a:pt x="161861" y="231459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12771A-0D19-4E2A-AA5D-4554372D579C}">
      <dsp:nvSpPr>
        <dsp:cNvPr id="0" name=""/>
        <dsp:cNvSpPr/>
      </dsp:nvSpPr>
      <dsp:spPr>
        <a:xfrm>
          <a:off x="373364" y="2720268"/>
          <a:ext cx="1763645" cy="809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600" kern="1200" dirty="0" smtClean="0"/>
        </a:p>
      </dsp:txBody>
      <dsp:txXfrm>
        <a:off x="397068" y="2743972"/>
        <a:ext cx="1716237" cy="761900"/>
      </dsp:txXfrm>
    </dsp:sp>
    <dsp:sp modelId="{F6043956-F25E-40E0-9033-5E2BBA7AF9FB}">
      <dsp:nvSpPr>
        <dsp:cNvPr id="0" name=""/>
        <dsp:cNvSpPr/>
      </dsp:nvSpPr>
      <dsp:spPr>
        <a:xfrm>
          <a:off x="2217941" y="1023"/>
          <a:ext cx="1618617" cy="809308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If it is in slope-intercept form,</a:t>
          </a:r>
          <a:endParaRPr lang="en-US" sz="1700" kern="1200" dirty="0"/>
        </a:p>
      </dsp:txBody>
      <dsp:txXfrm>
        <a:off x="2241645" y="24727"/>
        <a:ext cx="1571209" cy="761900"/>
      </dsp:txXfrm>
    </dsp:sp>
    <dsp:sp modelId="{1C73CF24-D51B-4394-86CA-7320FE8560CE}">
      <dsp:nvSpPr>
        <dsp:cNvPr id="0" name=""/>
        <dsp:cNvSpPr/>
      </dsp:nvSpPr>
      <dsp:spPr>
        <a:xfrm>
          <a:off x="2379802" y="810331"/>
          <a:ext cx="161861" cy="606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6981"/>
              </a:lnTo>
              <a:lnTo>
                <a:pt x="161861" y="60698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4024E7-E3C4-4DC0-8652-E37E891B0189}">
      <dsp:nvSpPr>
        <dsp:cNvPr id="0" name=""/>
        <dsp:cNvSpPr/>
      </dsp:nvSpPr>
      <dsp:spPr>
        <a:xfrm>
          <a:off x="2541664" y="1012659"/>
          <a:ext cx="1294893" cy="809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y = 2x + </a:t>
          </a:r>
          <a:r>
            <a:rPr lang="en-US" sz="2000" kern="1200" dirty="0" smtClean="0"/>
            <a:t>2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2565368" y="1036363"/>
        <a:ext cx="1247485" cy="761900"/>
      </dsp:txXfrm>
    </dsp:sp>
    <dsp:sp modelId="{B91A69D1-A018-4489-AC11-73300BFB4E43}">
      <dsp:nvSpPr>
        <dsp:cNvPr id="0" name=""/>
        <dsp:cNvSpPr/>
      </dsp:nvSpPr>
      <dsp:spPr>
        <a:xfrm>
          <a:off x="2379802" y="810331"/>
          <a:ext cx="161861" cy="16186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8617"/>
              </a:lnTo>
              <a:lnTo>
                <a:pt x="161861" y="161861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92802E-E336-44E8-A621-3DD61A8D3137}">
      <dsp:nvSpPr>
        <dsp:cNvPr id="0" name=""/>
        <dsp:cNvSpPr/>
      </dsp:nvSpPr>
      <dsp:spPr>
        <a:xfrm>
          <a:off x="2541664" y="2024294"/>
          <a:ext cx="1294893" cy="809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</dsp:txBody>
      <dsp:txXfrm>
        <a:off x="2565368" y="2047998"/>
        <a:ext cx="1247485" cy="7619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4B06AB-4A93-46A6-9E85-64F2E39F6E6B}">
      <dsp:nvSpPr>
        <dsp:cNvPr id="0" name=""/>
        <dsp:cNvSpPr/>
      </dsp:nvSpPr>
      <dsp:spPr>
        <a:xfrm>
          <a:off x="1847" y="228600"/>
          <a:ext cx="1250491" cy="6252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Graph them.</a:t>
          </a:r>
          <a:endParaRPr lang="en-US" sz="1900" kern="1200" dirty="0"/>
        </a:p>
      </dsp:txBody>
      <dsp:txXfrm>
        <a:off x="20160" y="246913"/>
        <a:ext cx="1213865" cy="588619"/>
      </dsp:txXfrm>
    </dsp:sp>
    <dsp:sp modelId="{64A5B529-F42C-4E5C-9F36-472E2DB9CEDB}">
      <dsp:nvSpPr>
        <dsp:cNvPr id="0" name=""/>
        <dsp:cNvSpPr/>
      </dsp:nvSpPr>
      <dsp:spPr>
        <a:xfrm>
          <a:off x="126896" y="853846"/>
          <a:ext cx="125049" cy="468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8934"/>
              </a:lnTo>
              <a:lnTo>
                <a:pt x="125049" y="46893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E9409-EFDA-49CB-96CF-DCDAB99731B6}">
      <dsp:nvSpPr>
        <dsp:cNvPr id="0" name=""/>
        <dsp:cNvSpPr/>
      </dsp:nvSpPr>
      <dsp:spPr>
        <a:xfrm>
          <a:off x="251945" y="1010157"/>
          <a:ext cx="1475489" cy="625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Count </a:t>
          </a:r>
          <a:r>
            <a:rPr lang="en-US" sz="1900" kern="1200" dirty="0" smtClean="0"/>
            <a:t>__________.</a:t>
          </a:r>
          <a:endParaRPr lang="en-US" sz="1900" kern="1200" dirty="0"/>
        </a:p>
      </dsp:txBody>
      <dsp:txXfrm>
        <a:off x="270258" y="1028470"/>
        <a:ext cx="1438863" cy="588619"/>
      </dsp:txXfrm>
    </dsp:sp>
    <dsp:sp modelId="{C36A1FF2-66A0-41A0-94F4-A6FE707CBF1D}">
      <dsp:nvSpPr>
        <dsp:cNvPr id="0" name=""/>
        <dsp:cNvSpPr/>
      </dsp:nvSpPr>
      <dsp:spPr>
        <a:xfrm>
          <a:off x="126896" y="853846"/>
          <a:ext cx="125049" cy="1985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5110"/>
              </a:lnTo>
              <a:lnTo>
                <a:pt x="125049" y="198511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12771A-0D19-4E2A-AA5D-4554372D579C}">
      <dsp:nvSpPr>
        <dsp:cNvPr id="0" name=""/>
        <dsp:cNvSpPr/>
      </dsp:nvSpPr>
      <dsp:spPr>
        <a:xfrm>
          <a:off x="251945" y="1791714"/>
          <a:ext cx="2075815" cy="20944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 </a:t>
          </a:r>
          <a:endParaRPr lang="en-US" sz="1900" kern="1200" dirty="0"/>
        </a:p>
      </dsp:txBody>
      <dsp:txXfrm>
        <a:off x="312744" y="1852513"/>
        <a:ext cx="1954217" cy="1972887"/>
      </dsp:txXfrm>
    </dsp:sp>
    <dsp:sp modelId="{F6043956-F25E-40E0-9033-5E2BBA7AF9FB}">
      <dsp:nvSpPr>
        <dsp:cNvPr id="0" name=""/>
        <dsp:cNvSpPr/>
      </dsp:nvSpPr>
      <dsp:spPr>
        <a:xfrm>
          <a:off x="2390285" y="228600"/>
          <a:ext cx="1250491" cy="625245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Use slope formula.</a:t>
          </a:r>
          <a:endParaRPr lang="en-US" sz="1900" kern="1200" dirty="0"/>
        </a:p>
      </dsp:txBody>
      <dsp:txXfrm>
        <a:off x="2408598" y="246913"/>
        <a:ext cx="1213865" cy="588619"/>
      </dsp:txXfrm>
    </dsp:sp>
    <dsp:sp modelId="{1C73CF24-D51B-4394-86CA-7320FE8560CE}">
      <dsp:nvSpPr>
        <dsp:cNvPr id="0" name=""/>
        <dsp:cNvSpPr/>
      </dsp:nvSpPr>
      <dsp:spPr>
        <a:xfrm>
          <a:off x="2515334" y="853846"/>
          <a:ext cx="125049" cy="588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8840"/>
              </a:lnTo>
              <a:lnTo>
                <a:pt x="125049" y="58884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4024E7-E3C4-4DC0-8652-E37E891B0189}">
      <dsp:nvSpPr>
        <dsp:cNvPr id="0" name=""/>
        <dsp:cNvSpPr/>
      </dsp:nvSpPr>
      <dsp:spPr>
        <a:xfrm>
          <a:off x="2640383" y="1010157"/>
          <a:ext cx="1227181" cy="865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      y</a:t>
          </a:r>
          <a:r>
            <a:rPr lang="en-US" sz="1900" kern="1200" baseline="-25000" dirty="0" smtClean="0"/>
            <a:t>2</a:t>
          </a:r>
          <a:r>
            <a:rPr lang="en-US" sz="1900" kern="1200" dirty="0" smtClean="0"/>
            <a:t>-y</a:t>
          </a:r>
          <a:r>
            <a:rPr lang="en-US" sz="1900" kern="1200" baseline="-25000" dirty="0" smtClean="0"/>
            <a:t>1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      x</a:t>
          </a:r>
          <a:r>
            <a:rPr lang="en-US" sz="1900" kern="1200" baseline="-25000" dirty="0" smtClean="0"/>
            <a:t>2</a:t>
          </a:r>
          <a:r>
            <a:rPr lang="en-US" sz="1900" kern="1200" dirty="0" smtClean="0"/>
            <a:t>-x</a:t>
          </a:r>
          <a:r>
            <a:rPr lang="en-US" sz="1900" kern="1200" baseline="-25000" dirty="0" smtClean="0"/>
            <a:t>1</a:t>
          </a:r>
          <a:endParaRPr lang="en-US" sz="1900" kern="1200" baseline="-25000" dirty="0"/>
        </a:p>
      </dsp:txBody>
      <dsp:txXfrm>
        <a:off x="2665720" y="1035494"/>
        <a:ext cx="1176507" cy="814384"/>
      </dsp:txXfrm>
    </dsp:sp>
    <dsp:sp modelId="{B91A69D1-A018-4489-AC11-73300BFB4E43}">
      <dsp:nvSpPr>
        <dsp:cNvPr id="0" name=""/>
        <dsp:cNvSpPr/>
      </dsp:nvSpPr>
      <dsp:spPr>
        <a:xfrm>
          <a:off x="2515334" y="853846"/>
          <a:ext cx="125049" cy="20025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2542"/>
              </a:lnTo>
              <a:lnTo>
                <a:pt x="125049" y="20025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92802E-E336-44E8-A621-3DD61A8D3137}">
      <dsp:nvSpPr>
        <dsp:cNvPr id="0" name=""/>
        <dsp:cNvSpPr/>
      </dsp:nvSpPr>
      <dsp:spPr>
        <a:xfrm>
          <a:off x="2640383" y="2031527"/>
          <a:ext cx="1243968" cy="16497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2676818" y="2067962"/>
        <a:ext cx="1171098" cy="15768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4B06AB-4A93-46A6-9E85-64F2E39F6E6B}">
      <dsp:nvSpPr>
        <dsp:cNvPr id="0" name=""/>
        <dsp:cNvSpPr/>
      </dsp:nvSpPr>
      <dsp:spPr>
        <a:xfrm>
          <a:off x="1847" y="228600"/>
          <a:ext cx="1250491" cy="6252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Graph them.</a:t>
          </a:r>
          <a:endParaRPr lang="en-US" sz="1900" kern="1200" dirty="0"/>
        </a:p>
      </dsp:txBody>
      <dsp:txXfrm>
        <a:off x="20160" y="246913"/>
        <a:ext cx="1213865" cy="588619"/>
      </dsp:txXfrm>
    </dsp:sp>
    <dsp:sp modelId="{64A5B529-F42C-4E5C-9F36-472E2DB9CEDB}">
      <dsp:nvSpPr>
        <dsp:cNvPr id="0" name=""/>
        <dsp:cNvSpPr/>
      </dsp:nvSpPr>
      <dsp:spPr>
        <a:xfrm>
          <a:off x="126896" y="853846"/>
          <a:ext cx="125049" cy="468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8934"/>
              </a:lnTo>
              <a:lnTo>
                <a:pt x="125049" y="46893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E9409-EFDA-49CB-96CF-DCDAB99731B6}">
      <dsp:nvSpPr>
        <dsp:cNvPr id="0" name=""/>
        <dsp:cNvSpPr/>
      </dsp:nvSpPr>
      <dsp:spPr>
        <a:xfrm>
          <a:off x="251945" y="1010157"/>
          <a:ext cx="1475489" cy="625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Count rise/run.</a:t>
          </a:r>
          <a:endParaRPr lang="en-US" sz="1900" kern="1200" dirty="0"/>
        </a:p>
      </dsp:txBody>
      <dsp:txXfrm>
        <a:off x="270258" y="1028470"/>
        <a:ext cx="1438863" cy="588619"/>
      </dsp:txXfrm>
    </dsp:sp>
    <dsp:sp modelId="{C36A1FF2-66A0-41A0-94F4-A6FE707CBF1D}">
      <dsp:nvSpPr>
        <dsp:cNvPr id="0" name=""/>
        <dsp:cNvSpPr/>
      </dsp:nvSpPr>
      <dsp:spPr>
        <a:xfrm>
          <a:off x="126896" y="853846"/>
          <a:ext cx="125049" cy="1985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5110"/>
              </a:lnTo>
              <a:lnTo>
                <a:pt x="125049" y="198511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12771A-0D19-4E2A-AA5D-4554372D579C}">
      <dsp:nvSpPr>
        <dsp:cNvPr id="0" name=""/>
        <dsp:cNvSpPr/>
      </dsp:nvSpPr>
      <dsp:spPr>
        <a:xfrm>
          <a:off x="251945" y="1791714"/>
          <a:ext cx="2075815" cy="20944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 </a:t>
          </a:r>
          <a:endParaRPr lang="en-US" sz="1900" kern="1200" dirty="0"/>
        </a:p>
      </dsp:txBody>
      <dsp:txXfrm>
        <a:off x="312744" y="1852513"/>
        <a:ext cx="1954217" cy="1972887"/>
      </dsp:txXfrm>
    </dsp:sp>
    <dsp:sp modelId="{F6043956-F25E-40E0-9033-5E2BBA7AF9FB}">
      <dsp:nvSpPr>
        <dsp:cNvPr id="0" name=""/>
        <dsp:cNvSpPr/>
      </dsp:nvSpPr>
      <dsp:spPr>
        <a:xfrm>
          <a:off x="2390285" y="228600"/>
          <a:ext cx="1250491" cy="625245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Use slope formula.</a:t>
          </a:r>
          <a:endParaRPr lang="en-US" sz="1900" kern="1200" dirty="0"/>
        </a:p>
      </dsp:txBody>
      <dsp:txXfrm>
        <a:off x="2408598" y="246913"/>
        <a:ext cx="1213865" cy="588619"/>
      </dsp:txXfrm>
    </dsp:sp>
    <dsp:sp modelId="{1C73CF24-D51B-4394-86CA-7320FE8560CE}">
      <dsp:nvSpPr>
        <dsp:cNvPr id="0" name=""/>
        <dsp:cNvSpPr/>
      </dsp:nvSpPr>
      <dsp:spPr>
        <a:xfrm>
          <a:off x="2515334" y="853846"/>
          <a:ext cx="125049" cy="588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8840"/>
              </a:lnTo>
              <a:lnTo>
                <a:pt x="125049" y="58884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4024E7-E3C4-4DC0-8652-E37E891B0189}">
      <dsp:nvSpPr>
        <dsp:cNvPr id="0" name=""/>
        <dsp:cNvSpPr/>
      </dsp:nvSpPr>
      <dsp:spPr>
        <a:xfrm>
          <a:off x="2640383" y="1010157"/>
          <a:ext cx="1227181" cy="865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      y</a:t>
          </a:r>
          <a:r>
            <a:rPr lang="en-US" sz="1900" kern="1200" baseline="-25000" dirty="0" smtClean="0"/>
            <a:t>2</a:t>
          </a:r>
          <a:r>
            <a:rPr lang="en-US" sz="1900" kern="1200" dirty="0" smtClean="0"/>
            <a:t>-y</a:t>
          </a:r>
          <a:r>
            <a:rPr lang="en-US" sz="1900" kern="1200" baseline="-25000" dirty="0" smtClean="0"/>
            <a:t>1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      x</a:t>
          </a:r>
          <a:r>
            <a:rPr lang="en-US" sz="1900" kern="1200" baseline="-25000" dirty="0" smtClean="0"/>
            <a:t>2</a:t>
          </a:r>
          <a:r>
            <a:rPr lang="en-US" sz="1900" kern="1200" dirty="0" smtClean="0"/>
            <a:t>-x</a:t>
          </a:r>
          <a:r>
            <a:rPr lang="en-US" sz="1900" kern="1200" baseline="-25000" dirty="0" smtClean="0"/>
            <a:t>1</a:t>
          </a:r>
          <a:endParaRPr lang="en-US" sz="1900" kern="1200" baseline="-25000" dirty="0"/>
        </a:p>
      </dsp:txBody>
      <dsp:txXfrm>
        <a:off x="2665720" y="1035494"/>
        <a:ext cx="1176507" cy="814384"/>
      </dsp:txXfrm>
    </dsp:sp>
    <dsp:sp modelId="{B91A69D1-A018-4489-AC11-73300BFB4E43}">
      <dsp:nvSpPr>
        <dsp:cNvPr id="0" name=""/>
        <dsp:cNvSpPr/>
      </dsp:nvSpPr>
      <dsp:spPr>
        <a:xfrm>
          <a:off x="2515334" y="853846"/>
          <a:ext cx="125049" cy="20025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2542"/>
              </a:lnTo>
              <a:lnTo>
                <a:pt x="125049" y="200254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92802E-E336-44E8-A621-3DD61A8D3137}">
      <dsp:nvSpPr>
        <dsp:cNvPr id="0" name=""/>
        <dsp:cNvSpPr/>
      </dsp:nvSpPr>
      <dsp:spPr>
        <a:xfrm>
          <a:off x="2640383" y="2031527"/>
          <a:ext cx="1243968" cy="16497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(4,6) (2,3)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     6 - 3</a:t>
          </a:r>
          <a:endParaRPr lang="en-US" sz="1400" kern="1200" baseline="-250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     4 – 2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 = 3/2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The slope is 3/2.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2676818" y="2067962"/>
        <a:ext cx="1171098" cy="15768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4B06AB-4A93-46A6-9E85-64F2E39F6E6B}">
      <dsp:nvSpPr>
        <dsp:cNvPr id="0" name=""/>
        <dsp:cNvSpPr/>
      </dsp:nvSpPr>
      <dsp:spPr>
        <a:xfrm>
          <a:off x="49641" y="1023"/>
          <a:ext cx="1618617" cy="8093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Change to slope-intercept form.</a:t>
          </a:r>
          <a:endParaRPr lang="en-US" sz="1700" kern="1200" dirty="0"/>
        </a:p>
      </dsp:txBody>
      <dsp:txXfrm>
        <a:off x="73345" y="24727"/>
        <a:ext cx="1571209" cy="761900"/>
      </dsp:txXfrm>
    </dsp:sp>
    <dsp:sp modelId="{64A5B529-F42C-4E5C-9F36-472E2DB9CEDB}">
      <dsp:nvSpPr>
        <dsp:cNvPr id="0" name=""/>
        <dsp:cNvSpPr/>
      </dsp:nvSpPr>
      <dsp:spPr>
        <a:xfrm>
          <a:off x="211503" y="810331"/>
          <a:ext cx="161861" cy="954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4968"/>
              </a:lnTo>
              <a:lnTo>
                <a:pt x="161861" y="95496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E9409-EFDA-49CB-96CF-DCDAB99731B6}">
      <dsp:nvSpPr>
        <dsp:cNvPr id="0" name=""/>
        <dsp:cNvSpPr/>
      </dsp:nvSpPr>
      <dsp:spPr>
        <a:xfrm>
          <a:off x="373364" y="1012659"/>
          <a:ext cx="1591010" cy="1505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2x + 5y = 10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-2x           -2x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5y = – 2x + 10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5         5      5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 smtClean="0"/>
            <a:t>y = -2/5x + 2</a:t>
          </a:r>
          <a:endParaRPr lang="en-US" sz="2000" kern="1200" dirty="0"/>
        </a:p>
      </dsp:txBody>
      <dsp:txXfrm>
        <a:off x="417452" y="1056747"/>
        <a:ext cx="1502834" cy="1417105"/>
      </dsp:txXfrm>
    </dsp:sp>
    <dsp:sp modelId="{C36A1FF2-66A0-41A0-94F4-A6FE707CBF1D}">
      <dsp:nvSpPr>
        <dsp:cNvPr id="0" name=""/>
        <dsp:cNvSpPr/>
      </dsp:nvSpPr>
      <dsp:spPr>
        <a:xfrm>
          <a:off x="211503" y="810331"/>
          <a:ext cx="161861" cy="2314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4590"/>
              </a:lnTo>
              <a:lnTo>
                <a:pt x="161861" y="231459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12771A-0D19-4E2A-AA5D-4554372D579C}">
      <dsp:nvSpPr>
        <dsp:cNvPr id="0" name=""/>
        <dsp:cNvSpPr/>
      </dsp:nvSpPr>
      <dsp:spPr>
        <a:xfrm>
          <a:off x="373364" y="2720268"/>
          <a:ext cx="1763645" cy="809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y = -2/5x + 2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The slope is -2/5.</a:t>
          </a:r>
          <a:endParaRPr lang="en-US" sz="1800" kern="1200" dirty="0"/>
        </a:p>
      </dsp:txBody>
      <dsp:txXfrm>
        <a:off x="397068" y="2743972"/>
        <a:ext cx="1716237" cy="761900"/>
      </dsp:txXfrm>
    </dsp:sp>
    <dsp:sp modelId="{F6043956-F25E-40E0-9033-5E2BBA7AF9FB}">
      <dsp:nvSpPr>
        <dsp:cNvPr id="0" name=""/>
        <dsp:cNvSpPr/>
      </dsp:nvSpPr>
      <dsp:spPr>
        <a:xfrm>
          <a:off x="2217941" y="1023"/>
          <a:ext cx="1618617" cy="809308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If it is in slope-intercept form,</a:t>
          </a:r>
          <a:endParaRPr lang="en-US" sz="1700" kern="1200" dirty="0"/>
        </a:p>
      </dsp:txBody>
      <dsp:txXfrm>
        <a:off x="2241645" y="24727"/>
        <a:ext cx="1571209" cy="761900"/>
      </dsp:txXfrm>
    </dsp:sp>
    <dsp:sp modelId="{1C73CF24-D51B-4394-86CA-7320FE8560CE}">
      <dsp:nvSpPr>
        <dsp:cNvPr id="0" name=""/>
        <dsp:cNvSpPr/>
      </dsp:nvSpPr>
      <dsp:spPr>
        <a:xfrm>
          <a:off x="2379802" y="810331"/>
          <a:ext cx="161861" cy="606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6981"/>
              </a:lnTo>
              <a:lnTo>
                <a:pt x="161861" y="60698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4024E7-E3C4-4DC0-8652-E37E891B0189}">
      <dsp:nvSpPr>
        <dsp:cNvPr id="0" name=""/>
        <dsp:cNvSpPr/>
      </dsp:nvSpPr>
      <dsp:spPr>
        <a:xfrm>
          <a:off x="2541664" y="1012659"/>
          <a:ext cx="1294893" cy="809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y = 2x + 2</a:t>
          </a:r>
          <a:endParaRPr lang="en-US" sz="2000" kern="1200" dirty="0"/>
        </a:p>
      </dsp:txBody>
      <dsp:txXfrm>
        <a:off x="2565368" y="1036363"/>
        <a:ext cx="1247485" cy="761900"/>
      </dsp:txXfrm>
    </dsp:sp>
    <dsp:sp modelId="{B91A69D1-A018-4489-AC11-73300BFB4E43}">
      <dsp:nvSpPr>
        <dsp:cNvPr id="0" name=""/>
        <dsp:cNvSpPr/>
      </dsp:nvSpPr>
      <dsp:spPr>
        <a:xfrm>
          <a:off x="2379802" y="810331"/>
          <a:ext cx="161861" cy="16186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8617"/>
              </a:lnTo>
              <a:lnTo>
                <a:pt x="161861" y="161861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92802E-E336-44E8-A621-3DD61A8D3137}">
      <dsp:nvSpPr>
        <dsp:cNvPr id="0" name=""/>
        <dsp:cNvSpPr/>
      </dsp:nvSpPr>
      <dsp:spPr>
        <a:xfrm>
          <a:off x="2541664" y="2024294"/>
          <a:ext cx="1294893" cy="809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y = 2x + 2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The slope is 2.</a:t>
          </a:r>
          <a:endParaRPr lang="en-US" sz="1600" kern="1200" dirty="0"/>
        </a:p>
      </dsp:txBody>
      <dsp:txXfrm>
        <a:off x="2565368" y="2047998"/>
        <a:ext cx="1247485" cy="7619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EEF6E-7D23-4B9A-97B7-FE46A0376944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94477-9FC8-4944-9DA4-B281E2F837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58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6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0" indent="-342860" algn="l" defTabSz="91429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defTabSz="91429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7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3" indent="-228573" algn="l" defTabSz="91429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9" indent="-228573" algn="l" defTabSz="91429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4530321"/>
              </p:ext>
            </p:extLst>
          </p:nvPr>
        </p:nvGraphicFramePr>
        <p:xfrm>
          <a:off x="4953000" y="2470356"/>
          <a:ext cx="3886200" cy="353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47264026"/>
              </p:ext>
            </p:extLst>
          </p:nvPr>
        </p:nvGraphicFramePr>
        <p:xfrm>
          <a:off x="228600" y="2317955"/>
          <a:ext cx="3886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75936" y="3591232"/>
            <a:ext cx="609600" cy="369320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dirty="0" smtClean="0"/>
              <a:t>m =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89787" y="3492910"/>
            <a:ext cx="990600" cy="369320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dirty="0" smtClean="0"/>
              <a:t>    ____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143000" y="914400"/>
            <a:ext cx="1752600" cy="1219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95400" y="1034846"/>
            <a:ext cx="1447800" cy="95410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800" dirty="0" smtClean="0"/>
              <a:t>Given 2 points</a:t>
            </a:r>
            <a:endParaRPr lang="en-US" sz="2800" dirty="0"/>
          </a:p>
        </p:txBody>
      </p:sp>
      <p:sp>
        <p:nvSpPr>
          <p:cNvPr id="14" name="Oval 13"/>
          <p:cNvSpPr/>
          <p:nvPr/>
        </p:nvSpPr>
        <p:spPr>
          <a:xfrm>
            <a:off x="6019800" y="946355"/>
            <a:ext cx="1752600" cy="1219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127955" y="1066801"/>
            <a:ext cx="1524000" cy="95410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800" dirty="0" smtClean="0"/>
              <a:t>Given an equation</a:t>
            </a:r>
            <a:endParaRPr lang="en-US" sz="2800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932839" y="2056170"/>
            <a:ext cx="447367" cy="425249"/>
          </a:xfrm>
          <a:prstGeom prst="straightConnector1">
            <a:avLst/>
          </a:prstGeom>
          <a:ln w="762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5867400" y="2059858"/>
            <a:ext cx="381000" cy="381000"/>
          </a:xfrm>
          <a:prstGeom prst="straightConnector1">
            <a:avLst/>
          </a:prstGeom>
          <a:ln w="762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H="1">
            <a:off x="2628901" y="2083212"/>
            <a:ext cx="511278" cy="336755"/>
          </a:xfrm>
          <a:prstGeom prst="straightConnector1">
            <a:avLst/>
          </a:prstGeom>
          <a:ln w="762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7531510" y="2086897"/>
            <a:ext cx="457200" cy="304800"/>
          </a:xfrm>
          <a:prstGeom prst="straightConnector1">
            <a:avLst/>
          </a:prstGeom>
          <a:ln w="762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graph2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34181" y="4301613"/>
            <a:ext cx="1740408" cy="1723592"/>
          </a:xfrm>
          <a:prstGeom prst="rect">
            <a:avLst/>
          </a:prstGeom>
        </p:spPr>
      </p:pic>
      <p:sp>
        <p:nvSpPr>
          <p:cNvPr id="23" name="Oval 22"/>
          <p:cNvSpPr/>
          <p:nvPr/>
        </p:nvSpPr>
        <p:spPr>
          <a:xfrm flipV="1">
            <a:off x="1795464" y="4663487"/>
            <a:ext cx="4571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 flipV="1">
            <a:off x="1635919" y="4906375"/>
            <a:ext cx="4571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2598175" y="152401"/>
            <a:ext cx="3947651" cy="646319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3600" dirty="0" smtClean="0"/>
              <a:t>How to find slope</a:t>
            </a:r>
            <a:endParaRPr lang="en-US" sz="3600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94803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© 2011, Dr. Jennifer L. Bell, LaGrange High School, LaGrange, Georgia		(MCC9-12.S.ID.7; MCC9-12.F.IF.6)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228600" y="2317955"/>
          <a:ext cx="3886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4953000" y="2470356"/>
          <a:ext cx="3886200" cy="353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75936" y="3591232"/>
            <a:ext cx="609600" cy="369320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dirty="0" smtClean="0"/>
              <a:t>m =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89787" y="3492910"/>
            <a:ext cx="990600" cy="369320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dirty="0" smtClean="0"/>
              <a:t>    ____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978879" y="4564627"/>
            <a:ext cx="265470" cy="317090"/>
          </a:xfrm>
          <a:prstGeom prst="ellipse">
            <a:avLst/>
          </a:prstGeom>
          <a:noFill/>
          <a:ln w="31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361039" y="3780504"/>
            <a:ext cx="1447800" cy="369320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dirty="0" smtClean="0"/>
              <a:t>___________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0" y="4085303"/>
            <a:ext cx="1600200" cy="369332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dirty="0" smtClean="0"/>
              <a:t>__       ___    __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143000" y="914400"/>
            <a:ext cx="1752600" cy="1219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95400" y="1034846"/>
            <a:ext cx="1447800" cy="95410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800" dirty="0" smtClean="0"/>
              <a:t>Given 2 points</a:t>
            </a:r>
            <a:endParaRPr lang="en-US" sz="2800" dirty="0"/>
          </a:p>
        </p:txBody>
      </p:sp>
      <p:sp>
        <p:nvSpPr>
          <p:cNvPr id="14" name="Oval 13"/>
          <p:cNvSpPr/>
          <p:nvPr/>
        </p:nvSpPr>
        <p:spPr>
          <a:xfrm>
            <a:off x="6019800" y="946355"/>
            <a:ext cx="1752600" cy="1219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127955" y="1066801"/>
            <a:ext cx="1524000" cy="95410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2800" dirty="0" smtClean="0"/>
              <a:t>Given an equation</a:t>
            </a:r>
            <a:endParaRPr lang="en-US" sz="2800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932839" y="2056170"/>
            <a:ext cx="447367" cy="425249"/>
          </a:xfrm>
          <a:prstGeom prst="straightConnector1">
            <a:avLst/>
          </a:prstGeom>
          <a:ln w="762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5867400" y="2059858"/>
            <a:ext cx="381000" cy="381000"/>
          </a:xfrm>
          <a:prstGeom prst="straightConnector1">
            <a:avLst/>
          </a:prstGeom>
          <a:ln w="762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H="1">
            <a:off x="2628901" y="2083212"/>
            <a:ext cx="511278" cy="336755"/>
          </a:xfrm>
          <a:prstGeom prst="straightConnector1">
            <a:avLst/>
          </a:prstGeom>
          <a:ln w="762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7531510" y="2086897"/>
            <a:ext cx="457200" cy="304800"/>
          </a:xfrm>
          <a:prstGeom prst="straightConnector1">
            <a:avLst/>
          </a:prstGeom>
          <a:ln w="762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74143" y="4766188"/>
            <a:ext cx="796413" cy="369320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dirty="0" smtClean="0"/>
              <a:t> ___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944762" y="4881715"/>
            <a:ext cx="609600" cy="338554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1600" dirty="0" smtClean="0"/>
              <a:t>m = </a:t>
            </a:r>
            <a:endParaRPr lang="en-US" sz="1600" dirty="0"/>
          </a:p>
        </p:txBody>
      </p:sp>
      <p:pic>
        <p:nvPicPr>
          <p:cNvPr id="22" name="Picture 21" descr="graph2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34181" y="4301613"/>
            <a:ext cx="1740408" cy="1723592"/>
          </a:xfrm>
          <a:prstGeom prst="rect">
            <a:avLst/>
          </a:prstGeom>
        </p:spPr>
      </p:pic>
      <p:sp>
        <p:nvSpPr>
          <p:cNvPr id="23" name="Oval 22"/>
          <p:cNvSpPr/>
          <p:nvPr/>
        </p:nvSpPr>
        <p:spPr>
          <a:xfrm flipV="1">
            <a:off x="1795464" y="4663487"/>
            <a:ext cx="4571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rot="5400000" flipH="1" flipV="1">
            <a:off x="1543050" y="4796838"/>
            <a:ext cx="233363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23" idx="2"/>
          </p:cNvCxnSpPr>
          <p:nvPr/>
        </p:nvCxnSpPr>
        <p:spPr>
          <a:xfrm flipV="1">
            <a:off x="1657351" y="4686345"/>
            <a:ext cx="138113" cy="33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595436" y="4739687"/>
            <a:ext cx="685801" cy="184654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600" dirty="0" smtClean="0"/>
              <a:t>Rise: Up 3 units.</a:t>
            </a:r>
            <a:endParaRPr lang="en-US" sz="600" dirty="0"/>
          </a:p>
        </p:txBody>
      </p:sp>
      <p:sp>
        <p:nvSpPr>
          <p:cNvPr id="27" name="TextBox 26"/>
          <p:cNvSpPr txBox="1"/>
          <p:nvPr/>
        </p:nvSpPr>
        <p:spPr>
          <a:xfrm>
            <a:off x="1500188" y="4508706"/>
            <a:ext cx="988219" cy="184654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600" dirty="0" smtClean="0"/>
              <a:t>Run: To the right 2 units.</a:t>
            </a:r>
            <a:endParaRPr lang="en-US" sz="600" dirty="0"/>
          </a:p>
        </p:txBody>
      </p:sp>
      <p:sp>
        <p:nvSpPr>
          <p:cNvPr id="28" name="TextBox 27"/>
          <p:cNvSpPr txBox="1"/>
          <p:nvPr/>
        </p:nvSpPr>
        <p:spPr>
          <a:xfrm>
            <a:off x="1600201" y="5365955"/>
            <a:ext cx="762001" cy="184666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600" dirty="0" smtClean="0"/>
              <a:t>The slope is 3/2.</a:t>
            </a:r>
            <a:endParaRPr lang="en-US" sz="600" dirty="0"/>
          </a:p>
        </p:txBody>
      </p:sp>
      <p:sp>
        <p:nvSpPr>
          <p:cNvPr id="29" name="Oval 28"/>
          <p:cNvSpPr/>
          <p:nvPr/>
        </p:nvSpPr>
        <p:spPr>
          <a:xfrm flipV="1">
            <a:off x="1635919" y="4906375"/>
            <a:ext cx="45719" cy="45719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2598175" y="152401"/>
            <a:ext cx="3947651" cy="646319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3600" dirty="0" smtClean="0"/>
              <a:t>How to find slope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685801" y="4680155"/>
            <a:ext cx="762001" cy="184666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/>
            <a:r>
              <a:rPr lang="en-US" sz="600" dirty="0" smtClean="0"/>
              <a:t>(4, 6) (2, 3)</a:t>
            </a:r>
            <a:endParaRPr lang="en-US" sz="600" dirty="0"/>
          </a:p>
        </p:txBody>
      </p:sp>
      <p:sp>
        <p:nvSpPr>
          <p:cNvPr id="32" name="Oval 31"/>
          <p:cNvSpPr/>
          <p:nvPr/>
        </p:nvSpPr>
        <p:spPr>
          <a:xfrm>
            <a:off x="5943600" y="5213555"/>
            <a:ext cx="427703" cy="381000"/>
          </a:xfrm>
          <a:prstGeom prst="ellipse">
            <a:avLst/>
          </a:prstGeom>
          <a:noFill/>
          <a:ln w="31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0" y="6594803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© 2011, Dr. Jennifer L. Bell, LaGrange High School, LaGrange, Georgia		(MCC9-12.S.ID.7; MCC9-12.F.IF.6)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1206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235</Words>
  <Application>Microsoft Office PowerPoint</Application>
  <PresentationFormat>On-screen Show (4:3)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Bell</dc:creator>
  <cp:lastModifiedBy>Dr. Jennifer L. Brown</cp:lastModifiedBy>
  <cp:revision>334</cp:revision>
  <dcterms:created xsi:type="dcterms:W3CDTF">2010-07-22T12:50:27Z</dcterms:created>
  <dcterms:modified xsi:type="dcterms:W3CDTF">2014-07-01T18:45:23Z</dcterms:modified>
</cp:coreProperties>
</file>