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29" y="67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1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0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9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6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9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6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1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5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0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FEFB-4D57-4658-95B0-927044E3E619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01605-FE1A-4AAA-9D2E-849543D789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" y="0"/>
            <a:ext cx="6096000" cy="4572000"/>
          </a:xfrm>
          <a:prstGeom prst="rect">
            <a:avLst/>
          </a:prstGeom>
        </p:spPr>
      </p:pic>
      <p:pic>
        <p:nvPicPr>
          <p:cNvPr id="12" name="Picture 11" descr="Slide2.JPG"/>
          <p:cNvPicPr>
            <a:picLocks noChangeAspect="1"/>
          </p:cNvPicPr>
          <p:nvPr/>
        </p:nvPicPr>
        <p:blipFill>
          <a:blip r:embed="rId3" cstate="print"/>
          <a:srcRect t="8333"/>
          <a:stretch>
            <a:fillRect/>
          </a:stretch>
        </p:blipFill>
        <p:spPr>
          <a:xfrm>
            <a:off x="0" y="4267200"/>
            <a:ext cx="3657600" cy="2514600"/>
          </a:xfrm>
          <a:prstGeom prst="rect">
            <a:avLst/>
          </a:prstGeom>
        </p:spPr>
      </p:pic>
      <p:pic>
        <p:nvPicPr>
          <p:cNvPr id="13" name="Picture 12" descr="Slide3.JPG"/>
          <p:cNvPicPr>
            <a:picLocks noChangeAspect="1"/>
          </p:cNvPicPr>
          <p:nvPr/>
        </p:nvPicPr>
        <p:blipFill>
          <a:blip r:embed="rId4" cstate="print"/>
          <a:srcRect t="8333"/>
          <a:stretch>
            <a:fillRect/>
          </a:stretch>
        </p:blipFill>
        <p:spPr>
          <a:xfrm>
            <a:off x="3657600" y="4267200"/>
            <a:ext cx="3657600" cy="2514600"/>
          </a:xfrm>
          <a:prstGeom prst="rect">
            <a:avLst/>
          </a:prstGeom>
        </p:spPr>
      </p:pic>
      <p:pic>
        <p:nvPicPr>
          <p:cNvPr id="14" name="Picture 13" descr="Slide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771290"/>
            <a:ext cx="3657600" cy="2743200"/>
          </a:xfrm>
          <a:prstGeom prst="rect">
            <a:avLst/>
          </a:prstGeom>
        </p:spPr>
      </p:pic>
      <p:pic>
        <p:nvPicPr>
          <p:cNvPr id="15" name="Picture 14" descr="Slide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57600" y="6771290"/>
            <a:ext cx="3657600" cy="2743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9364717"/>
            <a:ext cx="731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©2010, Dr. Jennifer L. Bell, LaGrange High School, LaGrange</a:t>
            </a:r>
            <a:r>
              <a:rPr lang="en-US" sz="1000" smtClean="0">
                <a:latin typeface="Cambria Math"/>
                <a:ea typeface="Cambria Math"/>
              </a:rPr>
              <a:t>, </a:t>
            </a:r>
            <a:r>
              <a:rPr lang="en-US" sz="1000" smtClean="0">
                <a:latin typeface="Cambria Math"/>
                <a:ea typeface="Cambria Math"/>
              </a:rPr>
              <a:t>Georgia		(MCC9-12.A.APR.6)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jbell</dc:creator>
  <cp:lastModifiedBy>Dr. Jennifer L. Brown</cp:lastModifiedBy>
  <cp:revision>3</cp:revision>
  <dcterms:created xsi:type="dcterms:W3CDTF">2010-05-03T12:21:50Z</dcterms:created>
  <dcterms:modified xsi:type="dcterms:W3CDTF">2014-06-07T20:08:16Z</dcterms:modified>
</cp:coreProperties>
</file>