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429" y="67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1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0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0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9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6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9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6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1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5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0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" y="16423"/>
            <a:ext cx="7308574" cy="4552950"/>
          </a:xfrm>
          <a:prstGeom prst="rect">
            <a:avLst/>
          </a:prstGeom>
        </p:spPr>
      </p:pic>
      <p:pic>
        <p:nvPicPr>
          <p:cNvPr id="12" name="Picture 11" descr="Slide2.JPG"/>
          <p:cNvPicPr>
            <a:picLocks noChangeAspect="1"/>
          </p:cNvPicPr>
          <p:nvPr/>
        </p:nvPicPr>
        <p:blipFill rotWithShape="1">
          <a:blip r:embed="rId3" cstate="print"/>
          <a:srcRect t="8333" b="75000"/>
          <a:stretch/>
        </p:blipFill>
        <p:spPr>
          <a:xfrm>
            <a:off x="0" y="4267200"/>
            <a:ext cx="3657600" cy="457200"/>
          </a:xfrm>
          <a:prstGeom prst="rect">
            <a:avLst/>
          </a:prstGeom>
        </p:spPr>
      </p:pic>
      <p:pic>
        <p:nvPicPr>
          <p:cNvPr id="13" name="Picture 12" descr="Slide3.JPG"/>
          <p:cNvPicPr>
            <a:picLocks noChangeAspect="1"/>
          </p:cNvPicPr>
          <p:nvPr/>
        </p:nvPicPr>
        <p:blipFill rotWithShape="1">
          <a:blip r:embed="rId4" cstate="print"/>
          <a:srcRect t="8333" b="72223"/>
          <a:stretch/>
        </p:blipFill>
        <p:spPr>
          <a:xfrm>
            <a:off x="3657600" y="4267200"/>
            <a:ext cx="3657600" cy="533400"/>
          </a:xfrm>
          <a:prstGeom prst="rect">
            <a:avLst/>
          </a:prstGeom>
        </p:spPr>
      </p:pic>
      <p:pic>
        <p:nvPicPr>
          <p:cNvPr id="14" name="Picture 13" descr="Slide4.JPG"/>
          <p:cNvPicPr>
            <a:picLocks noChangeAspect="1"/>
          </p:cNvPicPr>
          <p:nvPr/>
        </p:nvPicPr>
        <p:blipFill rotWithShape="1">
          <a:blip r:embed="rId5" cstate="print"/>
          <a:srcRect b="85728"/>
          <a:stretch/>
        </p:blipFill>
        <p:spPr>
          <a:xfrm>
            <a:off x="0" y="6771290"/>
            <a:ext cx="3657600" cy="391510"/>
          </a:xfrm>
          <a:prstGeom prst="rect">
            <a:avLst/>
          </a:prstGeom>
        </p:spPr>
      </p:pic>
      <p:pic>
        <p:nvPicPr>
          <p:cNvPr id="15" name="Picture 14" descr="Slide5.JPG"/>
          <p:cNvPicPr>
            <a:picLocks noChangeAspect="1"/>
          </p:cNvPicPr>
          <p:nvPr/>
        </p:nvPicPr>
        <p:blipFill rotWithShape="1">
          <a:blip r:embed="rId6" cstate="print"/>
          <a:srcRect b="91284"/>
          <a:stretch/>
        </p:blipFill>
        <p:spPr>
          <a:xfrm>
            <a:off x="3657600" y="6771290"/>
            <a:ext cx="3657600" cy="2391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0" y="9364717"/>
            <a:ext cx="731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©2010, Dr. Jennifer L. Bell, LaGrange High School, LaGrange, </a:t>
            </a:r>
            <a:r>
              <a:rPr lang="en-US" sz="1000" dirty="0" smtClean="0">
                <a:latin typeface="Cambria Math"/>
                <a:ea typeface="Cambria Math"/>
              </a:rPr>
              <a:t>Georgia		(MCC9-12.A.APR.6)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jbell</dc:creator>
  <cp:lastModifiedBy>Dr. Jennifer L. Brown</cp:lastModifiedBy>
  <cp:revision>4</cp:revision>
  <dcterms:created xsi:type="dcterms:W3CDTF">2010-05-03T12:21:50Z</dcterms:created>
  <dcterms:modified xsi:type="dcterms:W3CDTF">2014-06-07T20:14:21Z</dcterms:modified>
</cp:coreProperties>
</file>