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315200" cy="9601200"/>
  <p:notesSz cx="6858000" cy="9144000"/>
  <p:defaultTextStyle>
    <a:defPPr>
      <a:defRPr lang="en-US"/>
    </a:defPPr>
    <a:lvl1pPr marL="0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83306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66612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49918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33224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16531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2429" y="67"/>
      </p:cViewPr>
      <p:guideLst>
        <p:guide orient="horz" pos="3024"/>
        <p:guide pos="230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2982597"/>
            <a:ext cx="6217920" cy="20580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80" y="5440680"/>
            <a:ext cx="512064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833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66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499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33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16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998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83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664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FFEFB-4D57-4658-95B0-927044E3E619}" type="datetimeFigureOut">
              <a:rPr lang="en-US" smtClean="0"/>
              <a:t>6/7/2014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01605-FE1A-4AAA-9D2E-849543D789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FFEFB-4D57-4658-95B0-927044E3E619}" type="datetimeFigureOut">
              <a:rPr lang="en-US" smtClean="0"/>
              <a:t>6/7/2014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01605-FE1A-4AAA-9D2E-849543D789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03520" y="384495"/>
            <a:ext cx="1645920" cy="819213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5760" y="384495"/>
            <a:ext cx="4815840" cy="819213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FFEFB-4D57-4658-95B0-927044E3E619}" type="datetimeFigureOut">
              <a:rPr lang="en-US" smtClean="0"/>
              <a:t>6/7/2014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01605-FE1A-4AAA-9D2E-849543D789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FFEFB-4D57-4658-95B0-927044E3E619}" type="datetimeFigureOut">
              <a:rPr lang="en-US" smtClean="0"/>
              <a:t>6/7/2014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01605-FE1A-4AAA-9D2E-849543D789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1" y="6169661"/>
            <a:ext cx="6217920" cy="190690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1" y="4069400"/>
            <a:ext cx="6217920" cy="2100261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8330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6661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4991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332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165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9983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8314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6644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FFEFB-4D57-4658-95B0-927044E3E619}" type="datetimeFigureOut">
              <a:rPr lang="en-US" smtClean="0"/>
              <a:t>6/7/2014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01605-FE1A-4AAA-9D2E-849543D789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5760" y="2240280"/>
            <a:ext cx="3230880" cy="6336348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18560" y="2240280"/>
            <a:ext cx="3230880" cy="6336348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FFEFB-4D57-4658-95B0-927044E3E619}" type="datetimeFigureOut">
              <a:rPr lang="en-US" smtClean="0"/>
              <a:t>6/7/2014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01605-FE1A-4AAA-9D2E-849543D789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2149159"/>
            <a:ext cx="3232150" cy="895667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306" indent="0">
              <a:buNone/>
              <a:defRPr sz="2100" b="1"/>
            </a:lvl2pPr>
            <a:lvl3pPr marL="966612" indent="0">
              <a:buNone/>
              <a:defRPr sz="1900" b="1"/>
            </a:lvl3pPr>
            <a:lvl4pPr marL="1449918" indent="0">
              <a:buNone/>
              <a:defRPr sz="1700" b="1"/>
            </a:lvl4pPr>
            <a:lvl5pPr marL="1933224" indent="0">
              <a:buNone/>
              <a:defRPr sz="1700" b="1"/>
            </a:lvl5pPr>
            <a:lvl6pPr marL="2416531" indent="0">
              <a:buNone/>
              <a:defRPr sz="1700" b="1"/>
            </a:lvl6pPr>
            <a:lvl7pPr marL="2899837" indent="0">
              <a:buNone/>
              <a:defRPr sz="1700" b="1"/>
            </a:lvl7pPr>
            <a:lvl8pPr marL="3383143" indent="0">
              <a:buNone/>
              <a:defRPr sz="1700" b="1"/>
            </a:lvl8pPr>
            <a:lvl9pPr marL="3866449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0" y="3044826"/>
            <a:ext cx="3232150" cy="5531803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6021" y="2149159"/>
            <a:ext cx="3233420" cy="895667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306" indent="0">
              <a:buNone/>
              <a:defRPr sz="2100" b="1"/>
            </a:lvl2pPr>
            <a:lvl3pPr marL="966612" indent="0">
              <a:buNone/>
              <a:defRPr sz="1900" b="1"/>
            </a:lvl3pPr>
            <a:lvl4pPr marL="1449918" indent="0">
              <a:buNone/>
              <a:defRPr sz="1700" b="1"/>
            </a:lvl4pPr>
            <a:lvl5pPr marL="1933224" indent="0">
              <a:buNone/>
              <a:defRPr sz="1700" b="1"/>
            </a:lvl5pPr>
            <a:lvl6pPr marL="2416531" indent="0">
              <a:buNone/>
              <a:defRPr sz="1700" b="1"/>
            </a:lvl6pPr>
            <a:lvl7pPr marL="2899837" indent="0">
              <a:buNone/>
              <a:defRPr sz="1700" b="1"/>
            </a:lvl7pPr>
            <a:lvl8pPr marL="3383143" indent="0">
              <a:buNone/>
              <a:defRPr sz="1700" b="1"/>
            </a:lvl8pPr>
            <a:lvl9pPr marL="3866449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6021" y="3044826"/>
            <a:ext cx="3233420" cy="5531803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FFEFB-4D57-4658-95B0-927044E3E619}" type="datetimeFigureOut">
              <a:rPr lang="en-US" smtClean="0"/>
              <a:t>6/7/2014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01605-FE1A-4AAA-9D2E-849543D789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FFEFB-4D57-4658-95B0-927044E3E619}" type="datetimeFigureOut">
              <a:rPr lang="en-US" smtClean="0"/>
              <a:t>6/7/2014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01605-FE1A-4AAA-9D2E-849543D789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FFEFB-4D57-4658-95B0-927044E3E619}" type="datetimeFigureOut">
              <a:rPr lang="en-US" smtClean="0"/>
              <a:t>6/7/2014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01605-FE1A-4AAA-9D2E-849543D789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382270"/>
            <a:ext cx="2406651" cy="162687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040" y="382271"/>
            <a:ext cx="4089400" cy="8194359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760" y="2009141"/>
            <a:ext cx="2406651" cy="6567489"/>
          </a:xfrm>
        </p:spPr>
        <p:txBody>
          <a:bodyPr/>
          <a:lstStyle>
            <a:lvl1pPr marL="0" indent="0">
              <a:buNone/>
              <a:defRPr sz="1500"/>
            </a:lvl1pPr>
            <a:lvl2pPr marL="483306" indent="0">
              <a:buNone/>
              <a:defRPr sz="1300"/>
            </a:lvl2pPr>
            <a:lvl3pPr marL="966612" indent="0">
              <a:buNone/>
              <a:defRPr sz="1100"/>
            </a:lvl3pPr>
            <a:lvl4pPr marL="1449918" indent="0">
              <a:buNone/>
              <a:defRPr sz="1000"/>
            </a:lvl4pPr>
            <a:lvl5pPr marL="1933224" indent="0">
              <a:buNone/>
              <a:defRPr sz="1000"/>
            </a:lvl5pPr>
            <a:lvl6pPr marL="2416531" indent="0">
              <a:buNone/>
              <a:defRPr sz="1000"/>
            </a:lvl6pPr>
            <a:lvl7pPr marL="2899837" indent="0">
              <a:buNone/>
              <a:defRPr sz="1000"/>
            </a:lvl7pPr>
            <a:lvl8pPr marL="3383143" indent="0">
              <a:buNone/>
              <a:defRPr sz="1000"/>
            </a:lvl8pPr>
            <a:lvl9pPr marL="386644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FFEFB-4D57-4658-95B0-927044E3E619}" type="datetimeFigureOut">
              <a:rPr lang="en-US" smtClean="0"/>
              <a:t>6/7/2014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01605-FE1A-4AAA-9D2E-849543D789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3830" y="6720841"/>
            <a:ext cx="4389120" cy="793434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33830" y="857885"/>
            <a:ext cx="4389120" cy="5760720"/>
          </a:xfrm>
        </p:spPr>
        <p:txBody>
          <a:bodyPr/>
          <a:lstStyle>
            <a:lvl1pPr marL="0" indent="0">
              <a:buNone/>
              <a:defRPr sz="3400"/>
            </a:lvl1pPr>
            <a:lvl2pPr marL="483306" indent="0">
              <a:buNone/>
              <a:defRPr sz="3000"/>
            </a:lvl2pPr>
            <a:lvl3pPr marL="966612" indent="0">
              <a:buNone/>
              <a:defRPr sz="2500"/>
            </a:lvl3pPr>
            <a:lvl4pPr marL="1449918" indent="0">
              <a:buNone/>
              <a:defRPr sz="2100"/>
            </a:lvl4pPr>
            <a:lvl5pPr marL="1933224" indent="0">
              <a:buNone/>
              <a:defRPr sz="2100"/>
            </a:lvl5pPr>
            <a:lvl6pPr marL="2416531" indent="0">
              <a:buNone/>
              <a:defRPr sz="2100"/>
            </a:lvl6pPr>
            <a:lvl7pPr marL="2899837" indent="0">
              <a:buNone/>
              <a:defRPr sz="2100"/>
            </a:lvl7pPr>
            <a:lvl8pPr marL="3383143" indent="0">
              <a:buNone/>
              <a:defRPr sz="2100"/>
            </a:lvl8pPr>
            <a:lvl9pPr marL="3866449" indent="0">
              <a:buNone/>
              <a:defRPr sz="21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3830" y="7514275"/>
            <a:ext cx="4389120" cy="1126806"/>
          </a:xfrm>
        </p:spPr>
        <p:txBody>
          <a:bodyPr/>
          <a:lstStyle>
            <a:lvl1pPr marL="0" indent="0">
              <a:buNone/>
              <a:defRPr sz="1500"/>
            </a:lvl1pPr>
            <a:lvl2pPr marL="483306" indent="0">
              <a:buNone/>
              <a:defRPr sz="1300"/>
            </a:lvl2pPr>
            <a:lvl3pPr marL="966612" indent="0">
              <a:buNone/>
              <a:defRPr sz="1100"/>
            </a:lvl3pPr>
            <a:lvl4pPr marL="1449918" indent="0">
              <a:buNone/>
              <a:defRPr sz="1000"/>
            </a:lvl4pPr>
            <a:lvl5pPr marL="1933224" indent="0">
              <a:buNone/>
              <a:defRPr sz="1000"/>
            </a:lvl5pPr>
            <a:lvl6pPr marL="2416531" indent="0">
              <a:buNone/>
              <a:defRPr sz="1000"/>
            </a:lvl6pPr>
            <a:lvl7pPr marL="2899837" indent="0">
              <a:buNone/>
              <a:defRPr sz="1000"/>
            </a:lvl7pPr>
            <a:lvl8pPr marL="3383143" indent="0">
              <a:buNone/>
              <a:defRPr sz="1000"/>
            </a:lvl8pPr>
            <a:lvl9pPr marL="386644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FFEFB-4D57-4658-95B0-927044E3E619}" type="datetimeFigureOut">
              <a:rPr lang="en-US" smtClean="0"/>
              <a:t>6/7/2014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01605-FE1A-4AAA-9D2E-849543D789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5760" y="384493"/>
            <a:ext cx="6583680" cy="1600200"/>
          </a:xfrm>
          <a:prstGeom prst="rect">
            <a:avLst/>
          </a:prstGeom>
        </p:spPr>
        <p:txBody>
          <a:bodyPr vert="horz" lIns="96661" tIns="48331" rIns="96661" bIns="4833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2240280"/>
            <a:ext cx="6583680" cy="6336348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5760" y="8898891"/>
            <a:ext cx="1706880" cy="511175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FFEFB-4D57-4658-95B0-927044E3E619}" type="datetimeFigureOut">
              <a:rPr lang="en-US" smtClean="0"/>
              <a:t>6/7/2014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99360" y="8898891"/>
            <a:ext cx="2316480" cy="511175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42560" y="8898891"/>
            <a:ext cx="1706880" cy="511175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01605-FE1A-4AAA-9D2E-849543D7890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66612" rtl="0" eaLnBrk="1" latinLnBrk="0" hangingPunct="1">
        <a:spcBef>
          <a:spcPct val="0"/>
        </a:spcBef>
        <a:buNone/>
        <a:defRPr sz="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2480" indent="-362480" algn="l" defTabSz="966612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85372" indent="-302066" algn="l" defTabSz="966612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08265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91571" indent="-241653" algn="l" defTabSz="966612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4878" indent="-241653" algn="l" defTabSz="966612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58184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41490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24796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08102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3306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6612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9918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33224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16531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99837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83143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66449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6" y="16423"/>
            <a:ext cx="7308574" cy="4552950"/>
          </a:xfrm>
          <a:prstGeom prst="rect">
            <a:avLst/>
          </a:prstGeom>
        </p:spPr>
      </p:pic>
      <p:pic>
        <p:nvPicPr>
          <p:cNvPr id="12" name="Picture 11" descr="Slide2.JPG"/>
          <p:cNvPicPr>
            <a:picLocks noChangeAspect="1"/>
          </p:cNvPicPr>
          <p:nvPr/>
        </p:nvPicPr>
        <p:blipFill rotWithShape="1">
          <a:blip r:embed="rId3" cstate="print"/>
          <a:srcRect t="8333" b="75000"/>
          <a:stretch/>
        </p:blipFill>
        <p:spPr>
          <a:xfrm>
            <a:off x="0" y="4267200"/>
            <a:ext cx="3657600" cy="457200"/>
          </a:xfrm>
          <a:prstGeom prst="rect">
            <a:avLst/>
          </a:prstGeom>
        </p:spPr>
      </p:pic>
      <p:pic>
        <p:nvPicPr>
          <p:cNvPr id="13" name="Picture 12" descr="Slide3.JPG"/>
          <p:cNvPicPr>
            <a:picLocks noChangeAspect="1"/>
          </p:cNvPicPr>
          <p:nvPr/>
        </p:nvPicPr>
        <p:blipFill rotWithShape="1">
          <a:blip r:embed="rId4" cstate="print"/>
          <a:srcRect t="8333" b="72223"/>
          <a:stretch/>
        </p:blipFill>
        <p:spPr>
          <a:xfrm>
            <a:off x="3657600" y="4267200"/>
            <a:ext cx="3657600" cy="533400"/>
          </a:xfrm>
          <a:prstGeom prst="rect">
            <a:avLst/>
          </a:prstGeom>
        </p:spPr>
      </p:pic>
      <p:pic>
        <p:nvPicPr>
          <p:cNvPr id="14" name="Picture 13" descr="Slide4.JPG"/>
          <p:cNvPicPr>
            <a:picLocks noChangeAspect="1"/>
          </p:cNvPicPr>
          <p:nvPr/>
        </p:nvPicPr>
        <p:blipFill rotWithShape="1">
          <a:blip r:embed="rId5" cstate="print"/>
          <a:srcRect b="85728"/>
          <a:stretch/>
        </p:blipFill>
        <p:spPr>
          <a:xfrm>
            <a:off x="0" y="6771290"/>
            <a:ext cx="3657600" cy="391510"/>
          </a:xfrm>
          <a:prstGeom prst="rect">
            <a:avLst/>
          </a:prstGeom>
        </p:spPr>
      </p:pic>
      <p:pic>
        <p:nvPicPr>
          <p:cNvPr id="15" name="Picture 14" descr="Slide5.JPG"/>
          <p:cNvPicPr>
            <a:picLocks noChangeAspect="1"/>
          </p:cNvPicPr>
          <p:nvPr/>
        </p:nvPicPr>
        <p:blipFill rotWithShape="1">
          <a:blip r:embed="rId6" cstate="print"/>
          <a:srcRect b="91284"/>
          <a:stretch/>
        </p:blipFill>
        <p:spPr>
          <a:xfrm>
            <a:off x="3657600" y="6771290"/>
            <a:ext cx="3657600" cy="23911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0" y="9364717"/>
            <a:ext cx="7315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Cambria Math"/>
                <a:ea typeface="Cambria Math"/>
              </a:rPr>
              <a:t>©2010, Dr. Jennifer L. Bell, LaGrange High School, LaGrange, </a:t>
            </a:r>
            <a:r>
              <a:rPr lang="en-US" sz="1000" dirty="0" smtClean="0">
                <a:latin typeface="Cambria Math"/>
                <a:ea typeface="Cambria Math"/>
              </a:rPr>
              <a:t>Georgia		(MCC9-12.A.APR.6)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17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 Math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jbell</dc:creator>
  <cp:lastModifiedBy>Dr. Jennifer L. Brown</cp:lastModifiedBy>
  <cp:revision>4</cp:revision>
  <dcterms:created xsi:type="dcterms:W3CDTF">2010-05-03T12:21:50Z</dcterms:created>
  <dcterms:modified xsi:type="dcterms:W3CDTF">2014-06-07T20:14:21Z</dcterms:modified>
</cp:coreProperties>
</file>